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7" r:id="rId3"/>
    <p:sldId id="1092" r:id="rId4"/>
    <p:sldId id="1096" r:id="rId5"/>
    <p:sldId id="1084" r:id="rId6"/>
    <p:sldId id="1091" r:id="rId7"/>
    <p:sldId id="1087" r:id="rId8"/>
    <p:sldId id="1094" r:id="rId9"/>
    <p:sldId id="655" r:id="rId1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081D"/>
    <a:srgbClr val="A206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>
        <p:scale>
          <a:sx n="70" d="100"/>
          <a:sy n="70" d="100"/>
        </p:scale>
        <p:origin x="1254" y="-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D821F-E7A4-4AFC-BDD5-22B9659FAFC1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B56A3B-EA8D-472F-8985-A8953DD81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876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B56A3B-EA8D-472F-8985-A8953DD8198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724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27144-BD25-4549-BBE0-17571E280499}" type="slidenum">
              <a:rPr lang="ru-RU" altLang="ru-RU" smtClean="0">
                <a:cs typeface="Arial" charset="0"/>
              </a:rPr>
              <a:pPr/>
              <a:t>8</a:t>
            </a:fld>
            <a:endParaRPr lang="ru-RU" altLang="ru-RU">
              <a:cs typeface="Arial" charset="0"/>
            </a:endParaRPr>
          </a:p>
        </p:txBody>
      </p:sp>
      <p:sp>
        <p:nvSpPr>
          <p:cNvPr id="416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0663" y="820738"/>
            <a:ext cx="7178676" cy="4038600"/>
          </a:xfrm>
          <a:solidFill>
            <a:srgbClr val="FFFFFF"/>
          </a:solidFill>
          <a:ln/>
        </p:spPr>
      </p:sp>
      <p:sp>
        <p:nvSpPr>
          <p:cNvPr id="416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3473" y="5120146"/>
            <a:ext cx="5387787" cy="4844406"/>
          </a:xfrm>
          <a:noFill/>
          <a:ln/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0673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773ADD-A52E-49BB-A615-F6BD2A726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BAC5070-9463-4C09-A459-38C925B270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84FD38-1DA1-4ADD-9463-D5402F0A2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1F0B2-7618-426A-B439-B8CCB2B16B04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171C6EE-D418-4DE7-9052-1BE633897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899C88F-0004-4946-BC59-46B76707E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75E7-1A11-48E0-8B95-04BF9E1A2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5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8E75AB-6507-4E5A-A2FA-9A18F7FD7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F8BF526-46F5-465F-BA65-5284C4A2B3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2DED276-DC37-4EE3-B3AD-1ACF4ECEE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1F0B2-7618-426A-B439-B8CCB2B16B04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7BAB225-71BC-46B0-8574-8D2460402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EC85EAF-6B14-4795-A5C0-99D0DFF22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75E7-1A11-48E0-8B95-04BF9E1A2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541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4486BA5E-E489-4A55-9B15-4E125E05C5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5CF0D2D-D378-48A8-9A53-7ACC19769B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4F4AA6D-CB03-4292-A330-D613DE872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1F0B2-7618-426A-B439-B8CCB2B16B04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7F8DB83-326B-4BE0-942A-4F1BBD521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C1C670B-22D9-48B2-B064-683D790DD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75E7-1A11-48E0-8B95-04BF9E1A2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845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73">
            <a:extLst>
              <a:ext uri="{FF2B5EF4-FFF2-40B4-BE49-F238E27FC236}">
                <a16:creationId xmlns:a16="http://schemas.microsoft.com/office/drawing/2014/main" xmlns="" id="{0C5BA3AA-AFFE-468D-964A-6FAD47FF0E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942" y="2392594"/>
            <a:ext cx="76055" cy="94875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334">
              <a:latin typeface="Circe" panose="020F0502020204030204" pitchFamily="34" charset="-52"/>
            </a:endParaRPr>
          </a:p>
        </p:txBody>
      </p:sp>
      <p:sp>
        <p:nvSpPr>
          <p:cNvPr id="4" name="bk object 74">
            <a:extLst>
              <a:ext uri="{FF2B5EF4-FFF2-40B4-BE49-F238E27FC236}">
                <a16:creationId xmlns:a16="http://schemas.microsoft.com/office/drawing/2014/main" xmlns="" id="{FDAEC008-85DE-4934-8D01-2B83C0185A04}"/>
              </a:ext>
            </a:extLst>
          </p:cNvPr>
          <p:cNvSpPr>
            <a:spLocks noChangeShapeType="1"/>
          </p:cNvSpPr>
          <p:nvPr/>
        </p:nvSpPr>
        <p:spPr bwMode="auto">
          <a:xfrm>
            <a:off x="5346997" y="2326134"/>
            <a:ext cx="0" cy="1303212"/>
          </a:xfrm>
          <a:prstGeom prst="line">
            <a:avLst/>
          </a:prstGeom>
          <a:noFill/>
          <a:ln w="12700">
            <a:solidFill>
              <a:srgbClr val="004E6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27726" rIns="27726"/>
          <a:lstStyle/>
          <a:p>
            <a:endParaRPr lang="ru-RU" sz="1092">
              <a:latin typeface="Circe" panose="020F0502020204030204" pitchFamily="34" charset="-52"/>
            </a:endParaRPr>
          </a:p>
        </p:txBody>
      </p:sp>
      <p:sp>
        <p:nvSpPr>
          <p:cNvPr id="5" name="bk object 17">
            <a:extLst>
              <a:ext uri="{FF2B5EF4-FFF2-40B4-BE49-F238E27FC236}">
                <a16:creationId xmlns:a16="http://schemas.microsoft.com/office/drawing/2014/main" xmlns="" id="{DE87DEB9-37A7-42D3-8009-16386B20DF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3903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6" name="bk object 18">
            <a:extLst>
              <a:ext uri="{FF2B5EF4-FFF2-40B4-BE49-F238E27FC236}">
                <a16:creationId xmlns:a16="http://schemas.microsoft.com/office/drawing/2014/main" xmlns="" id="{9D38D0EA-0EE8-415B-868A-F92561FF8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49337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7" name="bk object 19">
            <a:extLst>
              <a:ext uri="{FF2B5EF4-FFF2-40B4-BE49-F238E27FC236}">
                <a16:creationId xmlns:a16="http://schemas.microsoft.com/office/drawing/2014/main" xmlns="" id="{8F55EF51-251F-4254-AB44-A9CC2DE9A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3808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8" name="bk object 20">
            <a:extLst>
              <a:ext uri="{FF2B5EF4-FFF2-40B4-BE49-F238E27FC236}">
                <a16:creationId xmlns:a16="http://schemas.microsoft.com/office/drawing/2014/main" xmlns="" id="{88B001F6-2BC8-4FC6-B72A-CF1BE97AB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8279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9" name="bk object 21">
            <a:extLst>
              <a:ext uri="{FF2B5EF4-FFF2-40B4-BE49-F238E27FC236}">
                <a16:creationId xmlns:a16="http://schemas.microsoft.com/office/drawing/2014/main" xmlns="" id="{9B565901-0697-4716-9D8D-A6C72402D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33713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0" name="bk object 22">
            <a:extLst>
              <a:ext uri="{FF2B5EF4-FFF2-40B4-BE49-F238E27FC236}">
                <a16:creationId xmlns:a16="http://schemas.microsoft.com/office/drawing/2014/main" xmlns="" id="{F6EE8750-91E2-4C25-B913-7289D8518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549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1" name="bk object 23">
            <a:extLst>
              <a:ext uri="{FF2B5EF4-FFF2-40B4-BE49-F238E27FC236}">
                <a16:creationId xmlns:a16="http://schemas.microsoft.com/office/drawing/2014/main" xmlns="" id="{9E8251EB-383D-4C99-951A-66118D9ED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2020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2" name="bk object 24">
            <a:extLst>
              <a:ext uri="{FF2B5EF4-FFF2-40B4-BE49-F238E27FC236}">
                <a16:creationId xmlns:a16="http://schemas.microsoft.com/office/drawing/2014/main" xmlns="" id="{8D6E22BF-D108-4096-82D8-FFED428A9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7454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3" name="bk object 25">
            <a:extLst>
              <a:ext uri="{FF2B5EF4-FFF2-40B4-BE49-F238E27FC236}">
                <a16:creationId xmlns:a16="http://schemas.microsoft.com/office/drawing/2014/main" xmlns="" id="{9C7A9C1D-E0FF-494B-8300-AC365FC1DE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1926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4" name="bk object 26">
            <a:extLst>
              <a:ext uri="{FF2B5EF4-FFF2-40B4-BE49-F238E27FC236}">
                <a16:creationId xmlns:a16="http://schemas.microsoft.com/office/drawing/2014/main" xmlns="" id="{7D8C06CA-9666-4CDC-BF61-7F82D2F55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6397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5" name="bk object 27">
            <a:extLst>
              <a:ext uri="{FF2B5EF4-FFF2-40B4-BE49-F238E27FC236}">
                <a16:creationId xmlns:a16="http://schemas.microsoft.com/office/drawing/2014/main" xmlns="" id="{1D3F54D4-AAE3-4F65-A591-F642D7F9D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1831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6" name="bk object 28">
            <a:extLst>
              <a:ext uri="{FF2B5EF4-FFF2-40B4-BE49-F238E27FC236}">
                <a16:creationId xmlns:a16="http://schemas.microsoft.com/office/drawing/2014/main" xmlns="" id="{4239D17C-C419-4F32-93D2-69C62D193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3267" y="5969928"/>
            <a:ext cx="65466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7" name="bk object 29">
            <a:extLst>
              <a:ext uri="{FF2B5EF4-FFF2-40B4-BE49-F238E27FC236}">
                <a16:creationId xmlns:a16="http://schemas.microsoft.com/office/drawing/2014/main" xmlns="" id="{AC8B3FDF-FF79-4CDE-BD18-F87FB63D1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8701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8" name="bk object 30">
            <a:extLst>
              <a:ext uri="{FF2B5EF4-FFF2-40B4-BE49-F238E27FC236}">
                <a16:creationId xmlns:a16="http://schemas.microsoft.com/office/drawing/2014/main" xmlns="" id="{C7E2AC2B-4223-4EAC-BE8D-3C5935292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3173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9" name="bk object 31">
            <a:extLst>
              <a:ext uri="{FF2B5EF4-FFF2-40B4-BE49-F238E27FC236}">
                <a16:creationId xmlns:a16="http://schemas.microsoft.com/office/drawing/2014/main" xmlns="" id="{DAADC026-A707-49D9-8188-FAA3D218E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7644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0" name="bk object 32">
            <a:extLst>
              <a:ext uri="{FF2B5EF4-FFF2-40B4-BE49-F238E27FC236}">
                <a16:creationId xmlns:a16="http://schemas.microsoft.com/office/drawing/2014/main" xmlns="" id="{7EDF72B7-8531-4802-AA86-9C0B2A9BE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3078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1" name="bk object 33">
            <a:extLst>
              <a:ext uri="{FF2B5EF4-FFF2-40B4-BE49-F238E27FC236}">
                <a16:creationId xmlns:a16="http://schemas.microsoft.com/office/drawing/2014/main" xmlns="" id="{B590D02E-6DFE-42BD-8C4D-7A20C9DB99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9948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2" name="bk object 34">
            <a:extLst>
              <a:ext uri="{FF2B5EF4-FFF2-40B4-BE49-F238E27FC236}">
                <a16:creationId xmlns:a16="http://schemas.microsoft.com/office/drawing/2014/main" xmlns="" id="{2A603C05-49FE-483F-95F6-56A5F9286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4420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3" name="bk object 35">
            <a:extLst>
              <a:ext uri="{FF2B5EF4-FFF2-40B4-BE49-F238E27FC236}">
                <a16:creationId xmlns:a16="http://schemas.microsoft.com/office/drawing/2014/main" xmlns="" id="{C87ABF00-4C19-43B5-B092-72BB94383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8891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4" name="bk object 36">
            <a:extLst>
              <a:ext uri="{FF2B5EF4-FFF2-40B4-BE49-F238E27FC236}">
                <a16:creationId xmlns:a16="http://schemas.microsoft.com/office/drawing/2014/main" xmlns="" id="{158B5951-9314-4F77-A61A-3833FF1C3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4325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5" name="bk object 37">
            <a:extLst>
              <a:ext uri="{FF2B5EF4-FFF2-40B4-BE49-F238E27FC236}">
                <a16:creationId xmlns:a16="http://schemas.microsoft.com/office/drawing/2014/main" xmlns="" id="{FA524808-1393-43AF-91A8-A86E87973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8796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6" name="bk object 38">
            <a:extLst>
              <a:ext uri="{FF2B5EF4-FFF2-40B4-BE49-F238E27FC236}">
                <a16:creationId xmlns:a16="http://schemas.microsoft.com/office/drawing/2014/main" xmlns="" id="{0EF944FA-A898-4E06-8D5C-ED8307949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5667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7" name="bk object 39">
            <a:extLst>
              <a:ext uri="{FF2B5EF4-FFF2-40B4-BE49-F238E27FC236}">
                <a16:creationId xmlns:a16="http://schemas.microsoft.com/office/drawing/2014/main" xmlns="" id="{C3E2DEF1-C32C-4E6A-B21B-19A241BEE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0138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8" name="bk object 40">
            <a:extLst>
              <a:ext uri="{FF2B5EF4-FFF2-40B4-BE49-F238E27FC236}">
                <a16:creationId xmlns:a16="http://schemas.microsoft.com/office/drawing/2014/main" xmlns="" id="{D9C3E142-2637-4057-BFFC-51C2C4FED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5572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9" name="bk object 41">
            <a:extLst>
              <a:ext uri="{FF2B5EF4-FFF2-40B4-BE49-F238E27FC236}">
                <a16:creationId xmlns:a16="http://schemas.microsoft.com/office/drawing/2014/main" xmlns="" id="{8E52AA4A-4F76-44AA-9D28-648F1C3E4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0043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0" name="bk object 42">
            <a:extLst>
              <a:ext uri="{FF2B5EF4-FFF2-40B4-BE49-F238E27FC236}">
                <a16:creationId xmlns:a16="http://schemas.microsoft.com/office/drawing/2014/main" xmlns="" id="{568EB689-7458-4507-8632-2F5AE87575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4514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1" name="bk object 43">
            <a:extLst>
              <a:ext uri="{FF2B5EF4-FFF2-40B4-BE49-F238E27FC236}">
                <a16:creationId xmlns:a16="http://schemas.microsoft.com/office/drawing/2014/main" xmlns="" id="{0CB5E87E-1AA2-4B47-93D2-06F1A8D19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385" y="5969928"/>
            <a:ext cx="65466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2" name="bk object 44">
            <a:extLst>
              <a:ext uri="{FF2B5EF4-FFF2-40B4-BE49-F238E27FC236}">
                <a16:creationId xmlns:a16="http://schemas.microsoft.com/office/drawing/2014/main" xmlns="" id="{C6179B7B-BBF8-4FDE-B61D-0210EFE63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6819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3" name="bk object 45">
            <a:extLst>
              <a:ext uri="{FF2B5EF4-FFF2-40B4-BE49-F238E27FC236}">
                <a16:creationId xmlns:a16="http://schemas.microsoft.com/office/drawing/2014/main" xmlns="" id="{47113879-DBFB-45D5-A271-07A6D6738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1290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4" name="bk object 46">
            <a:extLst>
              <a:ext uri="{FF2B5EF4-FFF2-40B4-BE49-F238E27FC236}">
                <a16:creationId xmlns:a16="http://schemas.microsoft.com/office/drawing/2014/main" xmlns="" id="{58632223-D633-4037-A79D-6090E046AD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5761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5" name="bk object 47">
            <a:extLst>
              <a:ext uri="{FF2B5EF4-FFF2-40B4-BE49-F238E27FC236}">
                <a16:creationId xmlns:a16="http://schemas.microsoft.com/office/drawing/2014/main" xmlns="" id="{F26B0B9F-8E77-4CF1-9A50-65880707E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1195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6" name="bk object 48">
            <a:extLst>
              <a:ext uri="{FF2B5EF4-FFF2-40B4-BE49-F238E27FC236}">
                <a16:creationId xmlns:a16="http://schemas.microsoft.com/office/drawing/2014/main" xmlns="" id="{99EAAA22-9DD6-440F-B34E-FC5D3D1D4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8066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7" name="bk object 49">
            <a:extLst>
              <a:ext uri="{FF2B5EF4-FFF2-40B4-BE49-F238E27FC236}">
                <a16:creationId xmlns:a16="http://schemas.microsoft.com/office/drawing/2014/main" xmlns="" id="{5DDEC6D1-41C1-4663-AC1B-007D91E08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537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8" name="bk object 50">
            <a:extLst>
              <a:ext uri="{FF2B5EF4-FFF2-40B4-BE49-F238E27FC236}">
                <a16:creationId xmlns:a16="http://schemas.microsoft.com/office/drawing/2014/main" xmlns="" id="{9ADEBACF-A492-4D6D-A266-CB77D49D2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7008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9" name="bk object 51">
            <a:extLst>
              <a:ext uri="{FF2B5EF4-FFF2-40B4-BE49-F238E27FC236}">
                <a16:creationId xmlns:a16="http://schemas.microsoft.com/office/drawing/2014/main" xmlns="" id="{AE58D5C1-5D6E-4785-9064-161210958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2442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0" name="bk object 52">
            <a:extLst>
              <a:ext uri="{FF2B5EF4-FFF2-40B4-BE49-F238E27FC236}">
                <a16:creationId xmlns:a16="http://schemas.microsoft.com/office/drawing/2014/main" xmlns="" id="{C2A9DD86-E153-41FB-9E26-52368CC57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6914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1" name="bk object 53">
            <a:extLst>
              <a:ext uri="{FF2B5EF4-FFF2-40B4-BE49-F238E27FC236}">
                <a16:creationId xmlns:a16="http://schemas.microsoft.com/office/drawing/2014/main" xmlns="" id="{13C1DC47-71E2-414E-BFE2-C60DCDF56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3784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2" name="bk object 54">
            <a:extLst>
              <a:ext uri="{FF2B5EF4-FFF2-40B4-BE49-F238E27FC236}">
                <a16:creationId xmlns:a16="http://schemas.microsoft.com/office/drawing/2014/main" xmlns="" id="{8CFE398B-07D4-49D7-9030-F96EC8543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8255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3" name="bk object 55">
            <a:extLst>
              <a:ext uri="{FF2B5EF4-FFF2-40B4-BE49-F238E27FC236}">
                <a16:creationId xmlns:a16="http://schemas.microsoft.com/office/drawing/2014/main" xmlns="" id="{A39D1118-8E0C-4F2A-BEFC-C51DCF5F9C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3689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4" name="bk object 56">
            <a:extLst>
              <a:ext uri="{FF2B5EF4-FFF2-40B4-BE49-F238E27FC236}">
                <a16:creationId xmlns:a16="http://schemas.microsoft.com/office/drawing/2014/main" xmlns="" id="{85B911A1-1B17-45AE-A140-DB1F3524B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161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5" name="bk object 57">
            <a:extLst>
              <a:ext uri="{FF2B5EF4-FFF2-40B4-BE49-F238E27FC236}">
                <a16:creationId xmlns:a16="http://schemas.microsoft.com/office/drawing/2014/main" xmlns="" id="{EBE161CF-95BA-4AF1-9F66-A5AD6FFAD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2632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6" name="bk object 58">
            <a:extLst>
              <a:ext uri="{FF2B5EF4-FFF2-40B4-BE49-F238E27FC236}">
                <a16:creationId xmlns:a16="http://schemas.microsoft.com/office/drawing/2014/main" xmlns="" id="{B2642274-6CF2-47E1-BC95-42C20E848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6302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7" name="bk object 59">
            <a:extLst>
              <a:ext uri="{FF2B5EF4-FFF2-40B4-BE49-F238E27FC236}">
                <a16:creationId xmlns:a16="http://schemas.microsoft.com/office/drawing/2014/main" xmlns="" id="{F64FDE53-C94B-47B4-B395-1F8C7AC4E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0773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8" name="bk object 60">
            <a:extLst>
              <a:ext uri="{FF2B5EF4-FFF2-40B4-BE49-F238E27FC236}">
                <a16:creationId xmlns:a16="http://schemas.microsoft.com/office/drawing/2014/main" xmlns="" id="{CFB165ED-97CA-4E77-84E4-0426C80D2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6207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9" name="bk object 61">
            <a:extLst>
              <a:ext uri="{FF2B5EF4-FFF2-40B4-BE49-F238E27FC236}">
                <a16:creationId xmlns:a16="http://schemas.microsoft.com/office/drawing/2014/main" xmlns="" id="{5733B5D6-80C7-4AB3-85FC-DF686414EA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0679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0" name="Rectangle 139">
            <a:extLst>
              <a:ext uri="{FF2B5EF4-FFF2-40B4-BE49-F238E27FC236}">
                <a16:creationId xmlns:a16="http://schemas.microsoft.com/office/drawing/2014/main" xmlns="" id="{9225D02E-CF75-4B12-AC31-DBC80A1ED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1672" y="5708901"/>
            <a:ext cx="67391" cy="45559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1" name="Rectangle 140">
            <a:extLst>
              <a:ext uri="{FF2B5EF4-FFF2-40B4-BE49-F238E27FC236}">
                <a16:creationId xmlns:a16="http://schemas.microsoft.com/office/drawing/2014/main" xmlns="" id="{D47E40BD-97A0-4B2D-AFF6-172181954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8068" y="6035426"/>
            <a:ext cx="64503" cy="1290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2" name="Rectangle 141">
            <a:extLst>
              <a:ext uri="{FF2B5EF4-FFF2-40B4-BE49-F238E27FC236}">
                <a16:creationId xmlns:a16="http://schemas.microsoft.com/office/drawing/2014/main" xmlns="" id="{973B802D-1B09-44B9-9B0E-DA65BBBD5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1577" y="6035426"/>
            <a:ext cx="66429" cy="1290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3" name="Rectangle 142">
            <a:extLst>
              <a:ext uri="{FF2B5EF4-FFF2-40B4-BE49-F238E27FC236}">
                <a16:creationId xmlns:a16="http://schemas.microsoft.com/office/drawing/2014/main" xmlns="" id="{02F39ED8-3EDB-4A3F-ADF9-FEB98FFF3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7011" y="6035426"/>
            <a:ext cx="64503" cy="1290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4" name="Rectangle 143">
            <a:extLst>
              <a:ext uri="{FF2B5EF4-FFF2-40B4-BE49-F238E27FC236}">
                <a16:creationId xmlns:a16="http://schemas.microsoft.com/office/drawing/2014/main" xmlns="" id="{990BE053-B514-4041-B0D3-B61190AAF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3408" y="6035426"/>
            <a:ext cx="64503" cy="1290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5" name="Freeform 144">
            <a:extLst>
              <a:ext uri="{FF2B5EF4-FFF2-40B4-BE49-F238E27FC236}">
                <a16:creationId xmlns:a16="http://schemas.microsoft.com/office/drawing/2014/main" xmlns="" id="{465882B9-C4AE-4159-BA07-47F38C9A6310}"/>
              </a:ext>
            </a:extLst>
          </p:cNvPr>
          <p:cNvSpPr>
            <a:spLocks/>
          </p:cNvSpPr>
          <p:nvPr/>
        </p:nvSpPr>
        <p:spPr bwMode="auto">
          <a:xfrm>
            <a:off x="9686017" y="5708900"/>
            <a:ext cx="196397" cy="261991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5335"/>
                </a:lnTo>
                <a:lnTo>
                  <a:pt x="7353" y="5335"/>
                </a:lnTo>
                <a:lnTo>
                  <a:pt x="7353" y="21600"/>
                </a:lnTo>
                <a:lnTo>
                  <a:pt x="14477" y="21600"/>
                </a:lnTo>
                <a:lnTo>
                  <a:pt x="14477" y="5335"/>
                </a:lnTo>
                <a:lnTo>
                  <a:pt x="21600" y="5335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/>
          <a:p>
            <a:endParaRPr lang="ru-RU" sz="1092">
              <a:latin typeface="Circe" panose="020F0502020204030204" pitchFamily="34" charset="-52"/>
            </a:endParaRPr>
          </a:p>
        </p:txBody>
      </p:sp>
      <p:sp>
        <p:nvSpPr>
          <p:cNvPr id="56" name="Rectangle 145">
            <a:extLst>
              <a:ext uri="{FF2B5EF4-FFF2-40B4-BE49-F238E27FC236}">
                <a16:creationId xmlns:a16="http://schemas.microsoft.com/office/drawing/2014/main" xmlns="" id="{D9E29E23-0739-4C03-BF8D-5F1969A759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46916" y="5708901"/>
            <a:ext cx="64503" cy="45559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7" name="Freeform 146">
            <a:extLst>
              <a:ext uri="{FF2B5EF4-FFF2-40B4-BE49-F238E27FC236}">
                <a16:creationId xmlns:a16="http://schemas.microsoft.com/office/drawing/2014/main" xmlns="" id="{B840B84A-AE63-4308-84BF-62789F6A6A68}"/>
              </a:ext>
            </a:extLst>
          </p:cNvPr>
          <p:cNvSpPr>
            <a:spLocks/>
          </p:cNvSpPr>
          <p:nvPr/>
        </p:nvSpPr>
        <p:spPr bwMode="auto">
          <a:xfrm>
            <a:off x="9168069" y="5708900"/>
            <a:ext cx="193508" cy="261991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0916" y="10671"/>
                </a:moveTo>
                <a:lnTo>
                  <a:pt x="7200" y="10671"/>
                </a:lnTo>
                <a:lnTo>
                  <a:pt x="7200" y="5335"/>
                </a:lnTo>
                <a:lnTo>
                  <a:pt x="11613" y="5335"/>
                </a:lnTo>
                <a:lnTo>
                  <a:pt x="12310" y="5508"/>
                </a:lnTo>
                <a:lnTo>
                  <a:pt x="13471" y="6196"/>
                </a:lnTo>
                <a:lnTo>
                  <a:pt x="14168" y="7057"/>
                </a:lnTo>
                <a:lnTo>
                  <a:pt x="14400" y="7401"/>
                </a:lnTo>
                <a:lnTo>
                  <a:pt x="14400" y="8606"/>
                </a:lnTo>
                <a:lnTo>
                  <a:pt x="14168" y="9122"/>
                </a:lnTo>
                <a:lnTo>
                  <a:pt x="13471" y="9982"/>
                </a:lnTo>
                <a:lnTo>
                  <a:pt x="12310" y="10499"/>
                </a:lnTo>
                <a:lnTo>
                  <a:pt x="11613" y="10671"/>
                </a:lnTo>
                <a:lnTo>
                  <a:pt x="10916" y="10671"/>
                </a:lnTo>
                <a:close/>
                <a:moveTo>
                  <a:pt x="10916" y="0"/>
                </a:moveTo>
                <a:lnTo>
                  <a:pt x="0" y="0"/>
                </a:lnTo>
                <a:lnTo>
                  <a:pt x="0" y="21600"/>
                </a:lnTo>
                <a:lnTo>
                  <a:pt x="7200" y="21600"/>
                </a:lnTo>
                <a:lnTo>
                  <a:pt x="7200" y="16006"/>
                </a:lnTo>
                <a:lnTo>
                  <a:pt x="10916" y="16006"/>
                </a:lnTo>
                <a:lnTo>
                  <a:pt x="13006" y="15834"/>
                </a:lnTo>
                <a:lnTo>
                  <a:pt x="15097" y="15490"/>
                </a:lnTo>
                <a:lnTo>
                  <a:pt x="16955" y="14629"/>
                </a:lnTo>
                <a:lnTo>
                  <a:pt x="18581" y="13769"/>
                </a:lnTo>
                <a:lnTo>
                  <a:pt x="19974" y="12564"/>
                </a:lnTo>
                <a:lnTo>
                  <a:pt x="20903" y="11187"/>
                </a:lnTo>
                <a:lnTo>
                  <a:pt x="21600" y="9638"/>
                </a:lnTo>
                <a:lnTo>
                  <a:pt x="21600" y="6368"/>
                </a:lnTo>
                <a:lnTo>
                  <a:pt x="20903" y="4819"/>
                </a:lnTo>
                <a:lnTo>
                  <a:pt x="19974" y="3614"/>
                </a:lnTo>
                <a:lnTo>
                  <a:pt x="18581" y="2410"/>
                </a:lnTo>
                <a:lnTo>
                  <a:pt x="16955" y="1377"/>
                </a:lnTo>
                <a:lnTo>
                  <a:pt x="15097" y="688"/>
                </a:lnTo>
                <a:lnTo>
                  <a:pt x="13006" y="172"/>
                </a:lnTo>
                <a:lnTo>
                  <a:pt x="1091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/>
          <a:p>
            <a:endParaRPr lang="ru-RU" sz="1092">
              <a:latin typeface="Circe" panose="020F0502020204030204" pitchFamily="34" charset="-52"/>
            </a:endParaRPr>
          </a:p>
        </p:txBody>
      </p:sp>
      <p:sp>
        <p:nvSpPr>
          <p:cNvPr id="58" name="Freeform 149">
            <a:extLst>
              <a:ext uri="{FF2B5EF4-FFF2-40B4-BE49-F238E27FC236}">
                <a16:creationId xmlns:a16="http://schemas.microsoft.com/office/drawing/2014/main" xmlns="" id="{A6C5B930-709E-4D5F-8EE1-E5BB55C3187B}"/>
              </a:ext>
            </a:extLst>
          </p:cNvPr>
          <p:cNvSpPr>
            <a:spLocks/>
          </p:cNvSpPr>
          <p:nvPr/>
        </p:nvSpPr>
        <p:spPr bwMode="auto">
          <a:xfrm>
            <a:off x="9409713" y="5706974"/>
            <a:ext cx="222391" cy="26391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2516" y="21600"/>
                </a:moveTo>
                <a:lnTo>
                  <a:pt x="10093" y="21429"/>
                </a:lnTo>
                <a:lnTo>
                  <a:pt x="7873" y="20746"/>
                </a:lnTo>
                <a:lnTo>
                  <a:pt x="6662" y="20405"/>
                </a:lnTo>
                <a:lnTo>
                  <a:pt x="5652" y="19892"/>
                </a:lnTo>
                <a:lnTo>
                  <a:pt x="4643" y="19124"/>
                </a:lnTo>
                <a:lnTo>
                  <a:pt x="2826" y="17587"/>
                </a:lnTo>
                <a:lnTo>
                  <a:pt x="2019" y="16734"/>
                </a:lnTo>
                <a:lnTo>
                  <a:pt x="1413" y="15880"/>
                </a:lnTo>
                <a:lnTo>
                  <a:pt x="807" y="14855"/>
                </a:lnTo>
                <a:lnTo>
                  <a:pt x="404" y="13831"/>
                </a:lnTo>
                <a:lnTo>
                  <a:pt x="0" y="11782"/>
                </a:lnTo>
                <a:lnTo>
                  <a:pt x="0" y="9733"/>
                </a:lnTo>
                <a:lnTo>
                  <a:pt x="404" y="7684"/>
                </a:lnTo>
                <a:lnTo>
                  <a:pt x="807" y="6659"/>
                </a:lnTo>
                <a:lnTo>
                  <a:pt x="1413" y="5635"/>
                </a:lnTo>
                <a:lnTo>
                  <a:pt x="2019" y="4781"/>
                </a:lnTo>
                <a:lnTo>
                  <a:pt x="2826" y="3927"/>
                </a:lnTo>
                <a:lnTo>
                  <a:pt x="4643" y="2391"/>
                </a:lnTo>
                <a:lnTo>
                  <a:pt x="5652" y="1878"/>
                </a:lnTo>
                <a:lnTo>
                  <a:pt x="6662" y="1195"/>
                </a:lnTo>
                <a:lnTo>
                  <a:pt x="7873" y="854"/>
                </a:lnTo>
                <a:lnTo>
                  <a:pt x="10093" y="171"/>
                </a:lnTo>
                <a:lnTo>
                  <a:pt x="12516" y="0"/>
                </a:lnTo>
                <a:lnTo>
                  <a:pt x="14938" y="171"/>
                </a:lnTo>
                <a:lnTo>
                  <a:pt x="18572" y="1195"/>
                </a:lnTo>
                <a:lnTo>
                  <a:pt x="19581" y="1878"/>
                </a:lnTo>
                <a:lnTo>
                  <a:pt x="20591" y="2391"/>
                </a:lnTo>
                <a:lnTo>
                  <a:pt x="21600" y="3244"/>
                </a:lnTo>
                <a:lnTo>
                  <a:pt x="17159" y="7001"/>
                </a:lnTo>
                <a:lnTo>
                  <a:pt x="16150" y="6318"/>
                </a:lnTo>
                <a:lnTo>
                  <a:pt x="14938" y="5806"/>
                </a:lnTo>
                <a:lnTo>
                  <a:pt x="13727" y="5464"/>
                </a:lnTo>
                <a:lnTo>
                  <a:pt x="12516" y="5293"/>
                </a:lnTo>
                <a:lnTo>
                  <a:pt x="11305" y="5464"/>
                </a:lnTo>
                <a:lnTo>
                  <a:pt x="10093" y="5806"/>
                </a:lnTo>
                <a:lnTo>
                  <a:pt x="9084" y="6318"/>
                </a:lnTo>
                <a:lnTo>
                  <a:pt x="8075" y="7001"/>
                </a:lnTo>
                <a:lnTo>
                  <a:pt x="7267" y="7855"/>
                </a:lnTo>
                <a:lnTo>
                  <a:pt x="6662" y="8708"/>
                </a:lnTo>
                <a:lnTo>
                  <a:pt x="6258" y="9733"/>
                </a:lnTo>
                <a:lnTo>
                  <a:pt x="6258" y="11782"/>
                </a:lnTo>
                <a:lnTo>
                  <a:pt x="6662" y="12806"/>
                </a:lnTo>
                <a:lnTo>
                  <a:pt x="7267" y="13831"/>
                </a:lnTo>
                <a:lnTo>
                  <a:pt x="8075" y="14514"/>
                </a:lnTo>
                <a:lnTo>
                  <a:pt x="9084" y="15197"/>
                </a:lnTo>
                <a:lnTo>
                  <a:pt x="10093" y="15709"/>
                </a:lnTo>
                <a:lnTo>
                  <a:pt x="11305" y="16051"/>
                </a:lnTo>
                <a:lnTo>
                  <a:pt x="12516" y="16221"/>
                </a:lnTo>
                <a:lnTo>
                  <a:pt x="13727" y="16051"/>
                </a:lnTo>
                <a:lnTo>
                  <a:pt x="14938" y="15709"/>
                </a:lnTo>
                <a:lnTo>
                  <a:pt x="16150" y="15197"/>
                </a:lnTo>
                <a:lnTo>
                  <a:pt x="17159" y="14514"/>
                </a:lnTo>
                <a:lnTo>
                  <a:pt x="21600" y="18270"/>
                </a:lnTo>
                <a:lnTo>
                  <a:pt x="20591" y="19124"/>
                </a:lnTo>
                <a:lnTo>
                  <a:pt x="19581" y="19892"/>
                </a:lnTo>
                <a:lnTo>
                  <a:pt x="18572" y="20405"/>
                </a:lnTo>
                <a:lnTo>
                  <a:pt x="14938" y="21429"/>
                </a:lnTo>
                <a:lnTo>
                  <a:pt x="12516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/>
          <a:p>
            <a:endParaRPr lang="ru-RU" sz="1092">
              <a:latin typeface="Circe" panose="020F0502020204030204" pitchFamily="34" charset="-52"/>
            </a:endParaRPr>
          </a:p>
        </p:txBody>
      </p:sp>
      <p:pic>
        <p:nvPicPr>
          <p:cNvPr id="60" name="fon.jpg" descr="fon.jpg">
            <a:extLst>
              <a:ext uri="{FF2B5EF4-FFF2-40B4-BE49-F238E27FC236}">
                <a16:creationId xmlns:a16="http://schemas.microsoft.com/office/drawing/2014/main" xmlns="" id="{BF63D564-D29F-4688-9AFF-41A579B7E2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52001"/>
            <a:ext cx="12191998" cy="90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55" name="Текст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5620706" y="2441321"/>
            <a:ext cx="4456776" cy="7376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rgbClr val="004E6B"/>
                </a:solidFill>
                <a:latin typeface="Circe" panose="020F0502020204030204" pitchFamily="34" charset="-52"/>
              </a:defRPr>
            </a:lvl1pPr>
          </a:lstStyle>
          <a:p>
            <a:r>
              <a:rPr lang="ru-RU" dirty="0"/>
              <a:t>Текст заголовка</a:t>
            </a:r>
            <a:endParaRPr dirty="0"/>
          </a:p>
        </p:txBody>
      </p:sp>
      <p:grpSp>
        <p:nvGrpSpPr>
          <p:cNvPr id="224" name="Группа 223">
            <a:extLst>
              <a:ext uri="{FF2B5EF4-FFF2-40B4-BE49-F238E27FC236}">
                <a16:creationId xmlns:a16="http://schemas.microsoft.com/office/drawing/2014/main" xmlns="" id="{FFA4B8B0-5836-483A-9B70-44E6FD64E1FF}"/>
              </a:ext>
            </a:extLst>
          </p:cNvPr>
          <p:cNvGrpSpPr/>
          <p:nvPr userDrawn="1"/>
        </p:nvGrpSpPr>
        <p:grpSpPr>
          <a:xfrm>
            <a:off x="815432" y="2215365"/>
            <a:ext cx="4210795" cy="1303213"/>
            <a:chOff x="815432" y="2215365"/>
            <a:chExt cx="4210795" cy="1303213"/>
          </a:xfrm>
        </p:grpSpPr>
        <p:pic>
          <p:nvPicPr>
            <p:cNvPr id="59" name="logo VNIIM_final-06.png" descr="logo VNIIM_final-06.png">
              <a:extLst>
                <a:ext uri="{FF2B5EF4-FFF2-40B4-BE49-F238E27FC236}">
                  <a16:creationId xmlns:a16="http://schemas.microsoft.com/office/drawing/2014/main" xmlns="" id="{F329F2CD-D559-4F09-BBF0-5CC655575F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847"/>
            <a:stretch/>
          </p:blipFill>
          <p:spPr bwMode="auto">
            <a:xfrm>
              <a:off x="815432" y="2215365"/>
              <a:ext cx="2001513" cy="1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xmlns="" id="{1FD0758B-688A-4225-A797-DAD048D9449A}"/>
                </a:ext>
              </a:extLst>
            </p:cNvPr>
            <p:cNvSpPr txBox="1"/>
            <p:nvPr userDrawn="1"/>
          </p:nvSpPr>
          <p:spPr>
            <a:xfrm>
              <a:off x="2883192" y="2487269"/>
              <a:ext cx="2143035" cy="797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</a:pPr>
              <a:r>
                <a:rPr lang="ru-RU" dirty="0">
                  <a:solidFill>
                    <a:srgbClr val="004E6B"/>
                  </a:solidFill>
                  <a:latin typeface="Circe Extra Bold" panose="020B0802020203020203" pitchFamily="34" charset="-52"/>
                </a:rPr>
                <a:t>У Н И И М</a:t>
              </a:r>
            </a:p>
            <a:p>
              <a:pPr>
                <a:lnSpc>
                  <a:spcPts val="900"/>
                </a:lnSpc>
              </a:pPr>
              <a:r>
                <a:rPr lang="ru-RU" sz="1000" b="0" dirty="0">
                  <a:solidFill>
                    <a:srgbClr val="004E6B"/>
                  </a:solidFill>
                  <a:latin typeface="Circe" panose="020F0502020204030204" pitchFamily="34" charset="-52"/>
                </a:rPr>
                <a:t>ФГУП </a:t>
              </a:r>
              <a:r>
                <a:rPr lang="en-US" sz="1000" b="0" dirty="0">
                  <a:solidFill>
                    <a:srgbClr val="004E6B"/>
                  </a:solidFill>
                  <a:latin typeface="Circe" panose="020F0502020204030204" pitchFamily="34" charset="-52"/>
                </a:rPr>
                <a:t>"</a:t>
              </a:r>
              <a:r>
                <a:rPr lang="ru-RU" sz="1000" b="0" dirty="0">
                  <a:solidFill>
                    <a:srgbClr val="004E6B"/>
                  </a:solidFill>
                  <a:latin typeface="Circe" panose="020F0502020204030204" pitchFamily="34" charset="-52"/>
                </a:rPr>
                <a:t>Уральский научно-исследовательский институт метрологии</a:t>
              </a:r>
              <a:r>
                <a:rPr lang="en-US" sz="1000" b="0" dirty="0">
                  <a:solidFill>
                    <a:srgbClr val="004E6B"/>
                  </a:solidFill>
                  <a:latin typeface="Circe" panose="020F0502020204030204" pitchFamily="34" charset="-52"/>
                </a:rPr>
                <a:t>"</a:t>
              </a:r>
              <a:endParaRPr lang="ru-RU" sz="1000" b="0" dirty="0">
                <a:solidFill>
                  <a:srgbClr val="004E6B"/>
                </a:solidFill>
                <a:latin typeface="Circe" panose="020F0502020204030204" pitchFamily="34" charset="-52"/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038F85FD-2755-45E2-B189-7D5F8234C064}"/>
              </a:ext>
            </a:extLst>
          </p:cNvPr>
          <p:cNvSpPr txBox="1"/>
          <p:nvPr userDrawn="1"/>
        </p:nvSpPr>
        <p:spPr>
          <a:xfrm>
            <a:off x="9098752" y="6008464"/>
            <a:ext cx="2143035" cy="797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dirty="0">
                <a:solidFill>
                  <a:schemeClr val="bg1"/>
                </a:solidFill>
                <a:latin typeface="Circe" panose="020F0502020204030204" pitchFamily="34" charset="-52"/>
              </a:rPr>
              <a:t>У Н И И М</a:t>
            </a:r>
          </a:p>
          <a:p>
            <a:pPr>
              <a:lnSpc>
                <a:spcPts val="900"/>
              </a:lnSpc>
            </a:pPr>
            <a:r>
              <a:rPr lang="ru-RU" sz="1000" b="0" dirty="0">
                <a:solidFill>
                  <a:schemeClr val="bg1"/>
                </a:solidFill>
                <a:latin typeface="Circe" panose="020F0502020204030204" pitchFamily="34" charset="-52"/>
              </a:rPr>
              <a:t>ФГУП </a:t>
            </a:r>
            <a:r>
              <a:rPr lang="en-US" sz="1000" b="0" dirty="0">
                <a:solidFill>
                  <a:schemeClr val="bg1"/>
                </a:solidFill>
                <a:latin typeface="Circe" panose="020F0502020204030204" pitchFamily="34" charset="-52"/>
              </a:rPr>
              <a:t>"</a:t>
            </a:r>
            <a:r>
              <a:rPr lang="ru-RU" sz="1000" b="0" dirty="0">
                <a:solidFill>
                  <a:schemeClr val="bg1"/>
                </a:solidFill>
                <a:latin typeface="Circe" panose="020F0502020204030204" pitchFamily="34" charset="-52"/>
              </a:rPr>
              <a:t>Уральский научно-исследовательский институт метрологии</a:t>
            </a:r>
            <a:r>
              <a:rPr lang="en-US" sz="1000" b="0" dirty="0">
                <a:solidFill>
                  <a:schemeClr val="bg1"/>
                </a:solidFill>
                <a:latin typeface="Circe" panose="020F0502020204030204" pitchFamily="34" charset="-52"/>
              </a:rPr>
              <a:t>"</a:t>
            </a:r>
            <a:endParaRPr lang="ru-RU" sz="1000" b="0" dirty="0">
              <a:solidFill>
                <a:schemeClr val="bg1"/>
              </a:solidFill>
              <a:latin typeface="Circe" panose="020F0502020204030204" pitchFamily="34" charset="-52"/>
            </a:endParaRPr>
          </a:p>
        </p:txBody>
      </p:sp>
      <p:sp>
        <p:nvSpPr>
          <p:cNvPr id="71" name="Текст заголовка">
            <a:extLst>
              <a:ext uri="{FF2B5EF4-FFF2-40B4-BE49-F238E27FC236}">
                <a16:creationId xmlns:a16="http://schemas.microsoft.com/office/drawing/2014/main" xmlns="" id="{3AB44314-747D-4F5E-98B7-A14C64F7FD5D}"/>
              </a:ext>
            </a:extLst>
          </p:cNvPr>
          <p:cNvSpPr txBox="1">
            <a:spLocks/>
          </p:cNvSpPr>
          <p:nvPr userDrawn="1"/>
        </p:nvSpPr>
        <p:spPr>
          <a:xfrm>
            <a:off x="5653474" y="4881173"/>
            <a:ext cx="6275173" cy="7376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4E6B"/>
                </a:solidFill>
                <a:latin typeface="Circe" panose="020F0502020204030204" pitchFamily="34" charset="-52"/>
                <a:ea typeface="+mj-ea"/>
                <a:cs typeface="+mj-cs"/>
              </a:defRPr>
            </a:lvl1pPr>
          </a:lstStyle>
          <a:p>
            <a:endParaRPr lang="ru-RU" sz="2400" dirty="0">
              <a:latin typeface="Circe" panose="020F0502020204030204" pitchFamily="34" charset="-52"/>
            </a:endParaRPr>
          </a:p>
        </p:txBody>
      </p:sp>
      <p:sp>
        <p:nvSpPr>
          <p:cNvPr id="73" name="Номер слайда 5">
            <a:extLst>
              <a:ext uri="{FF2B5EF4-FFF2-40B4-BE49-F238E27FC236}">
                <a16:creationId xmlns:a16="http://schemas.microsoft.com/office/drawing/2014/main" xmlns="" id="{58618621-12FA-4A3F-8136-A2DB3367C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A5CAF621-0CE2-413F-85B6-C92A5D4167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937204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227A5F-0216-44EE-B4A9-347A2550C4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004E6B"/>
                </a:solidFill>
                <a:latin typeface="Circe" panose="020F0502020204030204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023184A-BBEE-498B-A2CF-86F26C7E06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irce" panose="020F0502020204030204" pitchFamily="34" charset="-5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A2197AE-4A72-44CB-A4A5-38D896F3D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D6F957D6-0780-4466-BE9E-194EF2D25C3D}" type="datetime1">
              <a:rPr lang="ru-RU" smtClean="0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7E0F508-7732-4EFB-A6E8-F5806EA59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6FAE8E4-B4CB-4871-841F-E14DAF07E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A5CAF621-0CE2-413F-85B6-C92A5D4167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7" name="Группа 69">
            <a:extLst>
              <a:ext uri="{FF2B5EF4-FFF2-40B4-BE49-F238E27FC236}">
                <a16:creationId xmlns:a16="http://schemas.microsoft.com/office/drawing/2014/main" xmlns="" id="{E4E4FFA0-D098-4E73-84F1-A2DEDA9CAD8B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8" name="bk object 17">
              <a:extLst>
                <a:ext uri="{FF2B5EF4-FFF2-40B4-BE49-F238E27FC236}">
                  <a16:creationId xmlns:a16="http://schemas.microsoft.com/office/drawing/2014/main" xmlns="" id="{E0D43E6B-52BC-413D-984B-62AA7BBAF2BE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" name="bk object 18">
              <a:extLst>
                <a:ext uri="{FF2B5EF4-FFF2-40B4-BE49-F238E27FC236}">
                  <a16:creationId xmlns:a16="http://schemas.microsoft.com/office/drawing/2014/main" xmlns="" id="{46E21183-3262-420E-ACA2-0DEA441DD817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" name="bk object 19">
              <a:extLst>
                <a:ext uri="{FF2B5EF4-FFF2-40B4-BE49-F238E27FC236}">
                  <a16:creationId xmlns:a16="http://schemas.microsoft.com/office/drawing/2014/main" xmlns="" id="{B1B196E3-6CE3-43B1-B81D-5E3BEF6B462A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" name="bk object 20">
              <a:extLst>
                <a:ext uri="{FF2B5EF4-FFF2-40B4-BE49-F238E27FC236}">
                  <a16:creationId xmlns:a16="http://schemas.microsoft.com/office/drawing/2014/main" xmlns="" id="{72C54C02-03DD-487F-B0D0-B1D884609750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2" name="bk object 21">
              <a:extLst>
                <a:ext uri="{FF2B5EF4-FFF2-40B4-BE49-F238E27FC236}">
                  <a16:creationId xmlns:a16="http://schemas.microsoft.com/office/drawing/2014/main" xmlns="" id="{205541DD-CB48-4831-BC22-FBDD67F15B50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3" name="bk object 22">
              <a:extLst>
                <a:ext uri="{FF2B5EF4-FFF2-40B4-BE49-F238E27FC236}">
                  <a16:creationId xmlns:a16="http://schemas.microsoft.com/office/drawing/2014/main" xmlns="" id="{E9ED3765-E917-404C-8660-D7D37435CD06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4" name="bk object 23">
              <a:extLst>
                <a:ext uri="{FF2B5EF4-FFF2-40B4-BE49-F238E27FC236}">
                  <a16:creationId xmlns:a16="http://schemas.microsoft.com/office/drawing/2014/main" xmlns="" id="{DD4DC49E-A08F-4487-BE3B-DB862D4B06BE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5" name="bk object 24">
              <a:extLst>
                <a:ext uri="{FF2B5EF4-FFF2-40B4-BE49-F238E27FC236}">
                  <a16:creationId xmlns:a16="http://schemas.microsoft.com/office/drawing/2014/main" xmlns="" id="{EDE9C47A-034D-4D53-AB04-73874D170019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6" name="bk object 25">
              <a:extLst>
                <a:ext uri="{FF2B5EF4-FFF2-40B4-BE49-F238E27FC236}">
                  <a16:creationId xmlns:a16="http://schemas.microsoft.com/office/drawing/2014/main" xmlns="" id="{172B0BB6-A8A4-4CCC-8A71-4253941DA53C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7" name="bk object 26">
              <a:extLst>
                <a:ext uri="{FF2B5EF4-FFF2-40B4-BE49-F238E27FC236}">
                  <a16:creationId xmlns:a16="http://schemas.microsoft.com/office/drawing/2014/main" xmlns="" id="{0A74F3EF-8878-4178-9B4F-9E195F994957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8" name="bk object 27">
              <a:extLst>
                <a:ext uri="{FF2B5EF4-FFF2-40B4-BE49-F238E27FC236}">
                  <a16:creationId xmlns:a16="http://schemas.microsoft.com/office/drawing/2014/main" xmlns="" id="{7444B68B-C411-4D61-976F-CA322DC6891C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9" name="bk object 28">
              <a:extLst>
                <a:ext uri="{FF2B5EF4-FFF2-40B4-BE49-F238E27FC236}">
                  <a16:creationId xmlns:a16="http://schemas.microsoft.com/office/drawing/2014/main" xmlns="" id="{12C08677-D71E-47B2-9E7F-3C2278F65692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0" name="bk object 29">
              <a:extLst>
                <a:ext uri="{FF2B5EF4-FFF2-40B4-BE49-F238E27FC236}">
                  <a16:creationId xmlns:a16="http://schemas.microsoft.com/office/drawing/2014/main" xmlns="" id="{559A95B6-7199-4730-A6CD-479074C59994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1" name="bk object 30">
              <a:extLst>
                <a:ext uri="{FF2B5EF4-FFF2-40B4-BE49-F238E27FC236}">
                  <a16:creationId xmlns:a16="http://schemas.microsoft.com/office/drawing/2014/main" xmlns="" id="{E6EF15D0-13F9-4851-B48E-55659124BBCA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2" name="bk object 31">
              <a:extLst>
                <a:ext uri="{FF2B5EF4-FFF2-40B4-BE49-F238E27FC236}">
                  <a16:creationId xmlns:a16="http://schemas.microsoft.com/office/drawing/2014/main" xmlns="" id="{91651B8B-AA91-4E60-904E-10FB8311E92B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3" name="bk object 32">
              <a:extLst>
                <a:ext uri="{FF2B5EF4-FFF2-40B4-BE49-F238E27FC236}">
                  <a16:creationId xmlns:a16="http://schemas.microsoft.com/office/drawing/2014/main" xmlns="" id="{01A17C0C-2640-4BFC-8036-860953680509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4" name="bk object 33">
              <a:extLst>
                <a:ext uri="{FF2B5EF4-FFF2-40B4-BE49-F238E27FC236}">
                  <a16:creationId xmlns:a16="http://schemas.microsoft.com/office/drawing/2014/main" xmlns="" id="{DA7E12D8-BA4E-4B5C-B3E0-5372EF0E525E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5" name="bk object 34">
              <a:extLst>
                <a:ext uri="{FF2B5EF4-FFF2-40B4-BE49-F238E27FC236}">
                  <a16:creationId xmlns:a16="http://schemas.microsoft.com/office/drawing/2014/main" xmlns="" id="{E8ED6481-7921-42C4-8B92-C3E7EF176C85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6" name="bk object 35">
              <a:extLst>
                <a:ext uri="{FF2B5EF4-FFF2-40B4-BE49-F238E27FC236}">
                  <a16:creationId xmlns:a16="http://schemas.microsoft.com/office/drawing/2014/main" xmlns="" id="{B1A06156-A9FE-410E-B7C1-FE939CCE2C45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7" name="bk object 36">
              <a:extLst>
                <a:ext uri="{FF2B5EF4-FFF2-40B4-BE49-F238E27FC236}">
                  <a16:creationId xmlns:a16="http://schemas.microsoft.com/office/drawing/2014/main" xmlns="" id="{F4C34553-B1EF-44C6-B960-BB94A4A78951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8" name="bk object 37">
              <a:extLst>
                <a:ext uri="{FF2B5EF4-FFF2-40B4-BE49-F238E27FC236}">
                  <a16:creationId xmlns:a16="http://schemas.microsoft.com/office/drawing/2014/main" xmlns="" id="{774776D6-B30D-4104-9597-AF2BA6F16C80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9" name="bk object 38">
              <a:extLst>
                <a:ext uri="{FF2B5EF4-FFF2-40B4-BE49-F238E27FC236}">
                  <a16:creationId xmlns:a16="http://schemas.microsoft.com/office/drawing/2014/main" xmlns="" id="{C6ED80D2-C5CF-4850-8381-5DF00F319296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0" name="bk object 39">
              <a:extLst>
                <a:ext uri="{FF2B5EF4-FFF2-40B4-BE49-F238E27FC236}">
                  <a16:creationId xmlns:a16="http://schemas.microsoft.com/office/drawing/2014/main" xmlns="" id="{35ECAF57-953C-4D9D-AE01-45543D643830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1" name="bk object 40">
              <a:extLst>
                <a:ext uri="{FF2B5EF4-FFF2-40B4-BE49-F238E27FC236}">
                  <a16:creationId xmlns:a16="http://schemas.microsoft.com/office/drawing/2014/main" xmlns="" id="{B504C6CD-374A-41A2-888D-EC46B154B687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2" name="bk object 41">
              <a:extLst>
                <a:ext uri="{FF2B5EF4-FFF2-40B4-BE49-F238E27FC236}">
                  <a16:creationId xmlns:a16="http://schemas.microsoft.com/office/drawing/2014/main" xmlns="" id="{B86EE318-B887-42DF-B4E6-D0685ACCAC0C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3" name="bk object 42">
              <a:extLst>
                <a:ext uri="{FF2B5EF4-FFF2-40B4-BE49-F238E27FC236}">
                  <a16:creationId xmlns:a16="http://schemas.microsoft.com/office/drawing/2014/main" xmlns="" id="{29F8BE84-8024-43D5-B780-1E12B6AF694B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4" name="bk object 43">
              <a:extLst>
                <a:ext uri="{FF2B5EF4-FFF2-40B4-BE49-F238E27FC236}">
                  <a16:creationId xmlns:a16="http://schemas.microsoft.com/office/drawing/2014/main" xmlns="" id="{208B5DD5-4292-4043-9624-817A0B30AFAC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5" name="bk object 44">
              <a:extLst>
                <a:ext uri="{FF2B5EF4-FFF2-40B4-BE49-F238E27FC236}">
                  <a16:creationId xmlns:a16="http://schemas.microsoft.com/office/drawing/2014/main" xmlns="" id="{31F45DF0-D884-4EC9-A7EF-0AF5E932BDA2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6" name="bk object 45">
              <a:extLst>
                <a:ext uri="{FF2B5EF4-FFF2-40B4-BE49-F238E27FC236}">
                  <a16:creationId xmlns:a16="http://schemas.microsoft.com/office/drawing/2014/main" xmlns="" id="{4F2852B0-7A19-4BB4-B296-696F4DBFB3D4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7" name="bk object 46">
              <a:extLst>
                <a:ext uri="{FF2B5EF4-FFF2-40B4-BE49-F238E27FC236}">
                  <a16:creationId xmlns:a16="http://schemas.microsoft.com/office/drawing/2014/main" xmlns="" id="{9D4C8C67-D309-4FCC-8B25-DED027FAD3E2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8" name="bk object 47">
              <a:extLst>
                <a:ext uri="{FF2B5EF4-FFF2-40B4-BE49-F238E27FC236}">
                  <a16:creationId xmlns:a16="http://schemas.microsoft.com/office/drawing/2014/main" xmlns="" id="{79B952DF-E700-4772-8C28-82D559B8B2D1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9" name="bk object 48">
              <a:extLst>
                <a:ext uri="{FF2B5EF4-FFF2-40B4-BE49-F238E27FC236}">
                  <a16:creationId xmlns:a16="http://schemas.microsoft.com/office/drawing/2014/main" xmlns="" id="{5C469864-A96E-4E05-AF7B-313E4F0D3211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0" name="bk object 49">
              <a:extLst>
                <a:ext uri="{FF2B5EF4-FFF2-40B4-BE49-F238E27FC236}">
                  <a16:creationId xmlns:a16="http://schemas.microsoft.com/office/drawing/2014/main" xmlns="" id="{8E744A68-66B4-44F5-96C8-C90D701FB567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1" name="bk object 50">
              <a:extLst>
                <a:ext uri="{FF2B5EF4-FFF2-40B4-BE49-F238E27FC236}">
                  <a16:creationId xmlns:a16="http://schemas.microsoft.com/office/drawing/2014/main" xmlns="" id="{A543B726-27C8-4C1A-B36F-F5C9919BBB20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2" name="bk object 51">
              <a:extLst>
                <a:ext uri="{FF2B5EF4-FFF2-40B4-BE49-F238E27FC236}">
                  <a16:creationId xmlns:a16="http://schemas.microsoft.com/office/drawing/2014/main" xmlns="" id="{E35BCE94-E0BC-4BC7-B624-116D301DD932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3" name="bk object 52">
              <a:extLst>
                <a:ext uri="{FF2B5EF4-FFF2-40B4-BE49-F238E27FC236}">
                  <a16:creationId xmlns:a16="http://schemas.microsoft.com/office/drawing/2014/main" xmlns="" id="{91541764-9C83-4062-A1AE-01ABBE768C14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4" name="bk object 53">
              <a:extLst>
                <a:ext uri="{FF2B5EF4-FFF2-40B4-BE49-F238E27FC236}">
                  <a16:creationId xmlns:a16="http://schemas.microsoft.com/office/drawing/2014/main" xmlns="" id="{548A31D2-C2AC-407A-B001-3585E2512718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5" name="bk object 54">
              <a:extLst>
                <a:ext uri="{FF2B5EF4-FFF2-40B4-BE49-F238E27FC236}">
                  <a16:creationId xmlns:a16="http://schemas.microsoft.com/office/drawing/2014/main" xmlns="" id="{C962DD47-D1F5-4A62-85C2-BA43E69BE505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6" name="bk object 55">
              <a:extLst>
                <a:ext uri="{FF2B5EF4-FFF2-40B4-BE49-F238E27FC236}">
                  <a16:creationId xmlns:a16="http://schemas.microsoft.com/office/drawing/2014/main" xmlns="" id="{89120AC4-AFBE-476F-AF48-745B4495FEE8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7" name="bk object 56">
              <a:extLst>
                <a:ext uri="{FF2B5EF4-FFF2-40B4-BE49-F238E27FC236}">
                  <a16:creationId xmlns:a16="http://schemas.microsoft.com/office/drawing/2014/main" xmlns="" id="{7FE0630D-ADA9-4DCF-97F0-952F8B181D5D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8" name="bk object 57">
              <a:extLst>
                <a:ext uri="{FF2B5EF4-FFF2-40B4-BE49-F238E27FC236}">
                  <a16:creationId xmlns:a16="http://schemas.microsoft.com/office/drawing/2014/main" xmlns="" id="{26F03B00-73A5-4976-BE23-AAB895631325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9" name="bk object 58">
              <a:extLst>
                <a:ext uri="{FF2B5EF4-FFF2-40B4-BE49-F238E27FC236}">
                  <a16:creationId xmlns:a16="http://schemas.microsoft.com/office/drawing/2014/main" xmlns="" id="{563E3790-5C9E-4A76-8FAC-81D3C7575EDD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0" name="bk object 59">
              <a:extLst>
                <a:ext uri="{FF2B5EF4-FFF2-40B4-BE49-F238E27FC236}">
                  <a16:creationId xmlns:a16="http://schemas.microsoft.com/office/drawing/2014/main" xmlns="" id="{4D0125A5-B090-49C3-849C-5302CFDE4EC7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1" name="bk object 60">
              <a:extLst>
                <a:ext uri="{FF2B5EF4-FFF2-40B4-BE49-F238E27FC236}">
                  <a16:creationId xmlns:a16="http://schemas.microsoft.com/office/drawing/2014/main" xmlns="" id="{A5CB33C3-7B43-4D9E-9768-21DE36A1279D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2" name="bk object 61">
              <a:extLst>
                <a:ext uri="{FF2B5EF4-FFF2-40B4-BE49-F238E27FC236}">
                  <a16:creationId xmlns:a16="http://schemas.microsoft.com/office/drawing/2014/main" xmlns="" id="{60281906-F24E-4B38-9762-68F790C3A9BD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3" name="Rectangle 139">
              <a:extLst>
                <a:ext uri="{FF2B5EF4-FFF2-40B4-BE49-F238E27FC236}">
                  <a16:creationId xmlns:a16="http://schemas.microsoft.com/office/drawing/2014/main" xmlns="" id="{35775AC9-2A66-4CBC-9217-5FC20401686D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4" name="Rectangle 140">
              <a:extLst>
                <a:ext uri="{FF2B5EF4-FFF2-40B4-BE49-F238E27FC236}">
                  <a16:creationId xmlns:a16="http://schemas.microsoft.com/office/drawing/2014/main" xmlns="" id="{C58599CC-EA88-492A-89EF-8C8AE5054E04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5" name="Rectangle 141">
              <a:extLst>
                <a:ext uri="{FF2B5EF4-FFF2-40B4-BE49-F238E27FC236}">
                  <a16:creationId xmlns:a16="http://schemas.microsoft.com/office/drawing/2014/main" xmlns="" id="{F1EA29D8-EB12-4A7B-9005-1133A249D34C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6" name="Rectangle 142">
              <a:extLst>
                <a:ext uri="{FF2B5EF4-FFF2-40B4-BE49-F238E27FC236}">
                  <a16:creationId xmlns:a16="http://schemas.microsoft.com/office/drawing/2014/main" xmlns="" id="{B636DFA2-FF2B-4575-B329-F7543592E224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7" name="Rectangle 143">
              <a:extLst>
                <a:ext uri="{FF2B5EF4-FFF2-40B4-BE49-F238E27FC236}">
                  <a16:creationId xmlns:a16="http://schemas.microsoft.com/office/drawing/2014/main" xmlns="" id="{F7D5BACD-C769-4D2B-8CEF-33772DFA7D97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8" name="Freeform 144">
              <a:extLst>
                <a:ext uri="{FF2B5EF4-FFF2-40B4-BE49-F238E27FC236}">
                  <a16:creationId xmlns:a16="http://schemas.microsoft.com/office/drawing/2014/main" xmlns="" id="{4B753602-5D77-43C2-B403-A2940873A8A1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9" name="Rectangle 145">
              <a:extLst>
                <a:ext uri="{FF2B5EF4-FFF2-40B4-BE49-F238E27FC236}">
                  <a16:creationId xmlns:a16="http://schemas.microsoft.com/office/drawing/2014/main" xmlns="" id="{1B0469BD-938C-4A3E-B5E0-A61A2A256CC9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0" name="Freeform 146">
              <a:extLst>
                <a:ext uri="{FF2B5EF4-FFF2-40B4-BE49-F238E27FC236}">
                  <a16:creationId xmlns:a16="http://schemas.microsoft.com/office/drawing/2014/main" xmlns="" id="{EDC0440C-A98F-48D5-93E5-B8657A69A68E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1" name="Freeform 149">
              <a:extLst>
                <a:ext uri="{FF2B5EF4-FFF2-40B4-BE49-F238E27FC236}">
                  <a16:creationId xmlns:a16="http://schemas.microsoft.com/office/drawing/2014/main" xmlns="" id="{6604A26A-9FD6-4A36-AEBA-381216895184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5513080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2C4B38-A00C-4986-B54C-F663E512B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B7CA7D0-90DE-4551-9584-7A0EFA793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irce Light" panose="020B0402020203020203" pitchFamily="34" charset="-52"/>
              </a:defRPr>
            </a:lvl1pPr>
            <a:lvl2pPr>
              <a:defRPr>
                <a:latin typeface="Circe Light" panose="020B0402020203020203" pitchFamily="34" charset="-52"/>
              </a:defRPr>
            </a:lvl2pPr>
            <a:lvl3pPr>
              <a:defRPr>
                <a:latin typeface="Circe Light" panose="020B0402020203020203" pitchFamily="34" charset="-52"/>
              </a:defRPr>
            </a:lvl3pPr>
            <a:lvl4pPr>
              <a:defRPr>
                <a:latin typeface="Circe Light" panose="020B0402020203020203" pitchFamily="34" charset="-52"/>
              </a:defRPr>
            </a:lvl4pPr>
            <a:lvl5pPr>
              <a:defRPr>
                <a:latin typeface="Circe Light" panose="020B0402020203020203" pitchFamily="34" charset="-52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8973AB2-5FD8-4AAD-8E45-6B9A404F6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B3633444-5837-4877-AC07-ACC363355DAE}" type="datetime1">
              <a:rPr lang="ru-RU" smtClean="0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C3CED42-C24D-4E32-B0FC-10B7312E2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1AB82A5-467C-4B0E-9DDD-D084603D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9255815B-AD1E-49D8-8E6F-989E26A7EB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62" name="Группа 69">
            <a:extLst>
              <a:ext uri="{FF2B5EF4-FFF2-40B4-BE49-F238E27FC236}">
                <a16:creationId xmlns:a16="http://schemas.microsoft.com/office/drawing/2014/main" xmlns="" id="{15A814D4-9CF7-4379-9243-43646E0C67EF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63" name="bk object 17">
              <a:extLst>
                <a:ext uri="{FF2B5EF4-FFF2-40B4-BE49-F238E27FC236}">
                  <a16:creationId xmlns:a16="http://schemas.microsoft.com/office/drawing/2014/main" xmlns="" id="{2A8BE8FE-CED2-4E99-AF1C-0B694426E010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4" name="bk object 18">
              <a:extLst>
                <a:ext uri="{FF2B5EF4-FFF2-40B4-BE49-F238E27FC236}">
                  <a16:creationId xmlns:a16="http://schemas.microsoft.com/office/drawing/2014/main" xmlns="" id="{7BF8FA5F-98D0-47A4-A9F6-3F1E9AEFE63B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5" name="bk object 19">
              <a:extLst>
                <a:ext uri="{FF2B5EF4-FFF2-40B4-BE49-F238E27FC236}">
                  <a16:creationId xmlns:a16="http://schemas.microsoft.com/office/drawing/2014/main" xmlns="" id="{8465BDA5-CBC7-405D-AA6F-340062E4CFD0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6" name="bk object 20">
              <a:extLst>
                <a:ext uri="{FF2B5EF4-FFF2-40B4-BE49-F238E27FC236}">
                  <a16:creationId xmlns:a16="http://schemas.microsoft.com/office/drawing/2014/main" xmlns="" id="{5C574728-6E85-414B-A4C2-8E58D3169D8E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7" name="bk object 21">
              <a:extLst>
                <a:ext uri="{FF2B5EF4-FFF2-40B4-BE49-F238E27FC236}">
                  <a16:creationId xmlns:a16="http://schemas.microsoft.com/office/drawing/2014/main" xmlns="" id="{E2B3573D-4CA6-4D66-A5EC-D50F2A95B211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8" name="bk object 22">
              <a:extLst>
                <a:ext uri="{FF2B5EF4-FFF2-40B4-BE49-F238E27FC236}">
                  <a16:creationId xmlns:a16="http://schemas.microsoft.com/office/drawing/2014/main" xmlns="" id="{AE6279C9-218D-4D57-B7F5-DAAF599873A5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9" name="bk object 23">
              <a:extLst>
                <a:ext uri="{FF2B5EF4-FFF2-40B4-BE49-F238E27FC236}">
                  <a16:creationId xmlns:a16="http://schemas.microsoft.com/office/drawing/2014/main" xmlns="" id="{CCDD3290-A778-4862-8EBE-D1CACA656EF1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0" name="bk object 24">
              <a:extLst>
                <a:ext uri="{FF2B5EF4-FFF2-40B4-BE49-F238E27FC236}">
                  <a16:creationId xmlns:a16="http://schemas.microsoft.com/office/drawing/2014/main" xmlns="" id="{34FEC433-58A9-4AE4-A1D8-05A2D38DF1A7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1" name="bk object 25">
              <a:extLst>
                <a:ext uri="{FF2B5EF4-FFF2-40B4-BE49-F238E27FC236}">
                  <a16:creationId xmlns:a16="http://schemas.microsoft.com/office/drawing/2014/main" xmlns="" id="{15FAF0DF-693A-4C98-95C0-1C30D32000AC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2" name="bk object 26">
              <a:extLst>
                <a:ext uri="{FF2B5EF4-FFF2-40B4-BE49-F238E27FC236}">
                  <a16:creationId xmlns:a16="http://schemas.microsoft.com/office/drawing/2014/main" xmlns="" id="{5D009F54-CDB0-4D6C-83C6-669412D19DF0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3" name="bk object 27">
              <a:extLst>
                <a:ext uri="{FF2B5EF4-FFF2-40B4-BE49-F238E27FC236}">
                  <a16:creationId xmlns:a16="http://schemas.microsoft.com/office/drawing/2014/main" xmlns="" id="{D1AD6CBE-7F81-464B-B97D-7FEA2BE3401A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4" name="bk object 28">
              <a:extLst>
                <a:ext uri="{FF2B5EF4-FFF2-40B4-BE49-F238E27FC236}">
                  <a16:creationId xmlns:a16="http://schemas.microsoft.com/office/drawing/2014/main" xmlns="" id="{BA9363E6-C713-4728-B7BE-FF576291DA92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5" name="bk object 29">
              <a:extLst>
                <a:ext uri="{FF2B5EF4-FFF2-40B4-BE49-F238E27FC236}">
                  <a16:creationId xmlns:a16="http://schemas.microsoft.com/office/drawing/2014/main" xmlns="" id="{705666EE-35DC-49BA-882C-CE56DBC4C5F2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6" name="bk object 30">
              <a:extLst>
                <a:ext uri="{FF2B5EF4-FFF2-40B4-BE49-F238E27FC236}">
                  <a16:creationId xmlns:a16="http://schemas.microsoft.com/office/drawing/2014/main" xmlns="" id="{5F7CF055-ECEE-4A61-A18E-367B7D2A8E51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7" name="bk object 31">
              <a:extLst>
                <a:ext uri="{FF2B5EF4-FFF2-40B4-BE49-F238E27FC236}">
                  <a16:creationId xmlns:a16="http://schemas.microsoft.com/office/drawing/2014/main" xmlns="" id="{12961CBB-3C6E-4891-AA72-6EABB07D18CE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8" name="bk object 32">
              <a:extLst>
                <a:ext uri="{FF2B5EF4-FFF2-40B4-BE49-F238E27FC236}">
                  <a16:creationId xmlns:a16="http://schemas.microsoft.com/office/drawing/2014/main" xmlns="" id="{6EAEE011-4149-405C-8759-FC7997ED0D90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9" name="bk object 33">
              <a:extLst>
                <a:ext uri="{FF2B5EF4-FFF2-40B4-BE49-F238E27FC236}">
                  <a16:creationId xmlns:a16="http://schemas.microsoft.com/office/drawing/2014/main" xmlns="" id="{92CF6898-B583-4719-BA00-EA7EFCF22A44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0" name="bk object 34">
              <a:extLst>
                <a:ext uri="{FF2B5EF4-FFF2-40B4-BE49-F238E27FC236}">
                  <a16:creationId xmlns:a16="http://schemas.microsoft.com/office/drawing/2014/main" xmlns="" id="{51B4E716-5655-4EF1-89AA-9B56A9576258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1" name="bk object 35">
              <a:extLst>
                <a:ext uri="{FF2B5EF4-FFF2-40B4-BE49-F238E27FC236}">
                  <a16:creationId xmlns:a16="http://schemas.microsoft.com/office/drawing/2014/main" xmlns="" id="{961A943A-5186-4329-8704-CB703DCF4401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2" name="bk object 36">
              <a:extLst>
                <a:ext uri="{FF2B5EF4-FFF2-40B4-BE49-F238E27FC236}">
                  <a16:creationId xmlns:a16="http://schemas.microsoft.com/office/drawing/2014/main" xmlns="" id="{7335B247-FABD-4179-8CAE-D4B5EAA254B4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3" name="bk object 37">
              <a:extLst>
                <a:ext uri="{FF2B5EF4-FFF2-40B4-BE49-F238E27FC236}">
                  <a16:creationId xmlns:a16="http://schemas.microsoft.com/office/drawing/2014/main" xmlns="" id="{38451DA1-C0AE-402E-B206-35EFBB02B4CB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4" name="bk object 38">
              <a:extLst>
                <a:ext uri="{FF2B5EF4-FFF2-40B4-BE49-F238E27FC236}">
                  <a16:creationId xmlns:a16="http://schemas.microsoft.com/office/drawing/2014/main" xmlns="" id="{B42ABDFC-069F-4B46-B84A-6753DCA34AFF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5" name="bk object 39">
              <a:extLst>
                <a:ext uri="{FF2B5EF4-FFF2-40B4-BE49-F238E27FC236}">
                  <a16:creationId xmlns:a16="http://schemas.microsoft.com/office/drawing/2014/main" xmlns="" id="{62A329E3-CC96-4F53-9D2C-3588C3E66836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6" name="bk object 40">
              <a:extLst>
                <a:ext uri="{FF2B5EF4-FFF2-40B4-BE49-F238E27FC236}">
                  <a16:creationId xmlns:a16="http://schemas.microsoft.com/office/drawing/2014/main" xmlns="" id="{65543A4E-BAFE-4D50-ACCE-19BA0A5D4562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7" name="bk object 41">
              <a:extLst>
                <a:ext uri="{FF2B5EF4-FFF2-40B4-BE49-F238E27FC236}">
                  <a16:creationId xmlns:a16="http://schemas.microsoft.com/office/drawing/2014/main" xmlns="" id="{95BF227A-C708-4737-B516-898A86F5B3AB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8" name="bk object 42">
              <a:extLst>
                <a:ext uri="{FF2B5EF4-FFF2-40B4-BE49-F238E27FC236}">
                  <a16:creationId xmlns:a16="http://schemas.microsoft.com/office/drawing/2014/main" xmlns="" id="{9C8B518B-9C34-44A3-B3F4-B11713FF718D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9" name="bk object 43">
              <a:extLst>
                <a:ext uri="{FF2B5EF4-FFF2-40B4-BE49-F238E27FC236}">
                  <a16:creationId xmlns:a16="http://schemas.microsoft.com/office/drawing/2014/main" xmlns="" id="{54A473D7-7F19-42E1-A38A-F1047AF6812C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0" name="bk object 44">
              <a:extLst>
                <a:ext uri="{FF2B5EF4-FFF2-40B4-BE49-F238E27FC236}">
                  <a16:creationId xmlns:a16="http://schemas.microsoft.com/office/drawing/2014/main" xmlns="" id="{A2918433-664C-43A6-8DB9-E58C8E998435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1" name="bk object 45">
              <a:extLst>
                <a:ext uri="{FF2B5EF4-FFF2-40B4-BE49-F238E27FC236}">
                  <a16:creationId xmlns:a16="http://schemas.microsoft.com/office/drawing/2014/main" xmlns="" id="{E350B7DC-F762-4CFD-A4BF-15577068FDF0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2" name="bk object 46">
              <a:extLst>
                <a:ext uri="{FF2B5EF4-FFF2-40B4-BE49-F238E27FC236}">
                  <a16:creationId xmlns:a16="http://schemas.microsoft.com/office/drawing/2014/main" xmlns="" id="{4BF05D62-B879-484E-8788-929D6D3BA159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3" name="bk object 47">
              <a:extLst>
                <a:ext uri="{FF2B5EF4-FFF2-40B4-BE49-F238E27FC236}">
                  <a16:creationId xmlns:a16="http://schemas.microsoft.com/office/drawing/2014/main" xmlns="" id="{7C423FBD-EF72-4FC4-9059-4DDB412736B5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4" name="bk object 48">
              <a:extLst>
                <a:ext uri="{FF2B5EF4-FFF2-40B4-BE49-F238E27FC236}">
                  <a16:creationId xmlns:a16="http://schemas.microsoft.com/office/drawing/2014/main" xmlns="" id="{62E35890-66EF-4161-9076-4311194E8C6D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5" name="bk object 49">
              <a:extLst>
                <a:ext uri="{FF2B5EF4-FFF2-40B4-BE49-F238E27FC236}">
                  <a16:creationId xmlns:a16="http://schemas.microsoft.com/office/drawing/2014/main" xmlns="" id="{6C850991-9C91-4934-BBD0-B7F83FE68226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6" name="bk object 50">
              <a:extLst>
                <a:ext uri="{FF2B5EF4-FFF2-40B4-BE49-F238E27FC236}">
                  <a16:creationId xmlns:a16="http://schemas.microsoft.com/office/drawing/2014/main" xmlns="" id="{9583BF23-C8B8-425D-97B6-EF4B0D5121C8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7" name="bk object 51">
              <a:extLst>
                <a:ext uri="{FF2B5EF4-FFF2-40B4-BE49-F238E27FC236}">
                  <a16:creationId xmlns:a16="http://schemas.microsoft.com/office/drawing/2014/main" xmlns="" id="{1758C9F6-4CAB-47F4-9E99-D8CFC0F2B721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8" name="bk object 52">
              <a:extLst>
                <a:ext uri="{FF2B5EF4-FFF2-40B4-BE49-F238E27FC236}">
                  <a16:creationId xmlns:a16="http://schemas.microsoft.com/office/drawing/2014/main" xmlns="" id="{54AFEDF2-E415-4C0E-A887-6B04AF5097B9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9" name="bk object 53">
              <a:extLst>
                <a:ext uri="{FF2B5EF4-FFF2-40B4-BE49-F238E27FC236}">
                  <a16:creationId xmlns:a16="http://schemas.microsoft.com/office/drawing/2014/main" xmlns="" id="{8C7E4D2E-ACD3-4D14-9F09-F304C89CC1B4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0" name="bk object 54">
              <a:extLst>
                <a:ext uri="{FF2B5EF4-FFF2-40B4-BE49-F238E27FC236}">
                  <a16:creationId xmlns:a16="http://schemas.microsoft.com/office/drawing/2014/main" xmlns="" id="{2ED96D5A-B033-4F34-BDB0-0D880EC297F3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1" name="bk object 55">
              <a:extLst>
                <a:ext uri="{FF2B5EF4-FFF2-40B4-BE49-F238E27FC236}">
                  <a16:creationId xmlns:a16="http://schemas.microsoft.com/office/drawing/2014/main" xmlns="" id="{E8B5657F-446E-460C-B502-4F672F983D05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2" name="bk object 56">
              <a:extLst>
                <a:ext uri="{FF2B5EF4-FFF2-40B4-BE49-F238E27FC236}">
                  <a16:creationId xmlns:a16="http://schemas.microsoft.com/office/drawing/2014/main" xmlns="" id="{60E8CC1E-679F-4323-A417-7291D3336342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3" name="bk object 57">
              <a:extLst>
                <a:ext uri="{FF2B5EF4-FFF2-40B4-BE49-F238E27FC236}">
                  <a16:creationId xmlns:a16="http://schemas.microsoft.com/office/drawing/2014/main" xmlns="" id="{328EA725-D245-41BE-95B7-31778B93C11A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4" name="bk object 58">
              <a:extLst>
                <a:ext uri="{FF2B5EF4-FFF2-40B4-BE49-F238E27FC236}">
                  <a16:creationId xmlns:a16="http://schemas.microsoft.com/office/drawing/2014/main" xmlns="" id="{96A36787-CC70-4B68-BEA9-D19ACA26D431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5" name="bk object 59">
              <a:extLst>
                <a:ext uri="{FF2B5EF4-FFF2-40B4-BE49-F238E27FC236}">
                  <a16:creationId xmlns:a16="http://schemas.microsoft.com/office/drawing/2014/main" xmlns="" id="{365CE5BE-6F67-4C6F-A804-6041D35B1F21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6" name="bk object 60">
              <a:extLst>
                <a:ext uri="{FF2B5EF4-FFF2-40B4-BE49-F238E27FC236}">
                  <a16:creationId xmlns:a16="http://schemas.microsoft.com/office/drawing/2014/main" xmlns="" id="{7149F925-A4FC-4EE6-A636-FD9E5D718B50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7" name="bk object 61">
              <a:extLst>
                <a:ext uri="{FF2B5EF4-FFF2-40B4-BE49-F238E27FC236}">
                  <a16:creationId xmlns:a16="http://schemas.microsoft.com/office/drawing/2014/main" xmlns="" id="{F02C769C-89D9-4F4A-A250-A5B450B7C26A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8" name="Rectangle 139">
              <a:extLst>
                <a:ext uri="{FF2B5EF4-FFF2-40B4-BE49-F238E27FC236}">
                  <a16:creationId xmlns:a16="http://schemas.microsoft.com/office/drawing/2014/main" xmlns="" id="{B1A04EE6-7CB9-490E-82CF-C4A84936B94B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9" name="Rectangle 140">
              <a:extLst>
                <a:ext uri="{FF2B5EF4-FFF2-40B4-BE49-F238E27FC236}">
                  <a16:creationId xmlns:a16="http://schemas.microsoft.com/office/drawing/2014/main" xmlns="" id="{6DF2BF44-98B9-45D8-8CCB-852A6915CF9E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0" name="Rectangle 141">
              <a:extLst>
                <a:ext uri="{FF2B5EF4-FFF2-40B4-BE49-F238E27FC236}">
                  <a16:creationId xmlns:a16="http://schemas.microsoft.com/office/drawing/2014/main" xmlns="" id="{F046D8D3-8CDF-47CB-96CD-9FB34D7DA9C2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1" name="Rectangle 142">
              <a:extLst>
                <a:ext uri="{FF2B5EF4-FFF2-40B4-BE49-F238E27FC236}">
                  <a16:creationId xmlns:a16="http://schemas.microsoft.com/office/drawing/2014/main" xmlns="" id="{06C48D1E-B352-4EEF-AFCA-3FEDF42373E8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2" name="Rectangle 143">
              <a:extLst>
                <a:ext uri="{FF2B5EF4-FFF2-40B4-BE49-F238E27FC236}">
                  <a16:creationId xmlns:a16="http://schemas.microsoft.com/office/drawing/2014/main" xmlns="" id="{FDD8A7D4-CC57-41A6-90C0-1036B4FC553F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3" name="Freeform 144">
              <a:extLst>
                <a:ext uri="{FF2B5EF4-FFF2-40B4-BE49-F238E27FC236}">
                  <a16:creationId xmlns:a16="http://schemas.microsoft.com/office/drawing/2014/main" xmlns="" id="{B0019DC9-590E-4DAF-AA81-4FC9A7506B22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4" name="Rectangle 145">
              <a:extLst>
                <a:ext uri="{FF2B5EF4-FFF2-40B4-BE49-F238E27FC236}">
                  <a16:creationId xmlns:a16="http://schemas.microsoft.com/office/drawing/2014/main" xmlns="" id="{D2AB99C2-6D09-4F99-BDCB-AD6117C5ED13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5" name="Freeform 146">
              <a:extLst>
                <a:ext uri="{FF2B5EF4-FFF2-40B4-BE49-F238E27FC236}">
                  <a16:creationId xmlns:a16="http://schemas.microsoft.com/office/drawing/2014/main" xmlns="" id="{967C3015-792D-478B-902C-18AEC1506188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6" name="Freeform 149">
              <a:extLst>
                <a:ext uri="{FF2B5EF4-FFF2-40B4-BE49-F238E27FC236}">
                  <a16:creationId xmlns:a16="http://schemas.microsoft.com/office/drawing/2014/main" xmlns="" id="{43A0BD81-745D-4D53-9AB7-DB88127477E0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7833051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1DA12D-5B67-4A88-870F-969CD3DEE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C8E280E-A79E-4599-8C2D-D43008F52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Circe" panose="020F0502020204030204" pitchFamily="34" charset="-5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8D60611-2EFD-4021-803B-5536D3AF7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C455AD44-3B98-458C-BA95-381F65A9518A}" type="datetime1">
              <a:rPr lang="ru-RU" smtClean="0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7225AB9-B0BF-418F-87F2-4FF164DA1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D15646B-E745-4768-B3AB-CD31F9D5B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97698C2F-37A6-4703-9399-6F58B8BA8A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62" name="Группа 69">
            <a:extLst>
              <a:ext uri="{FF2B5EF4-FFF2-40B4-BE49-F238E27FC236}">
                <a16:creationId xmlns:a16="http://schemas.microsoft.com/office/drawing/2014/main" xmlns="" id="{9BC3922D-7957-4E8A-AF6A-A60CCBAFCBA7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63" name="bk object 17">
              <a:extLst>
                <a:ext uri="{FF2B5EF4-FFF2-40B4-BE49-F238E27FC236}">
                  <a16:creationId xmlns:a16="http://schemas.microsoft.com/office/drawing/2014/main" xmlns="" id="{D51D7863-8442-4C73-8A98-4F45492EE181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4" name="bk object 18">
              <a:extLst>
                <a:ext uri="{FF2B5EF4-FFF2-40B4-BE49-F238E27FC236}">
                  <a16:creationId xmlns:a16="http://schemas.microsoft.com/office/drawing/2014/main" xmlns="" id="{F6A7F1A1-5702-4A8C-B983-86D5FB9F0586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5" name="bk object 19">
              <a:extLst>
                <a:ext uri="{FF2B5EF4-FFF2-40B4-BE49-F238E27FC236}">
                  <a16:creationId xmlns:a16="http://schemas.microsoft.com/office/drawing/2014/main" xmlns="" id="{F08961E1-5D46-4CBA-969E-65DFE738ABA6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6" name="bk object 20">
              <a:extLst>
                <a:ext uri="{FF2B5EF4-FFF2-40B4-BE49-F238E27FC236}">
                  <a16:creationId xmlns:a16="http://schemas.microsoft.com/office/drawing/2014/main" xmlns="" id="{658964FF-EFE6-47E6-9775-213EB97A3AEB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7" name="bk object 21">
              <a:extLst>
                <a:ext uri="{FF2B5EF4-FFF2-40B4-BE49-F238E27FC236}">
                  <a16:creationId xmlns:a16="http://schemas.microsoft.com/office/drawing/2014/main" xmlns="" id="{C561685A-E8BA-4937-A702-92EDAFDB26EE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8" name="bk object 22">
              <a:extLst>
                <a:ext uri="{FF2B5EF4-FFF2-40B4-BE49-F238E27FC236}">
                  <a16:creationId xmlns:a16="http://schemas.microsoft.com/office/drawing/2014/main" xmlns="" id="{132E28A8-FBF2-41C5-A944-7030CD686281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9" name="bk object 23">
              <a:extLst>
                <a:ext uri="{FF2B5EF4-FFF2-40B4-BE49-F238E27FC236}">
                  <a16:creationId xmlns:a16="http://schemas.microsoft.com/office/drawing/2014/main" xmlns="" id="{6172DC28-15B5-42AB-AA85-8AAFCE31FB90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0" name="bk object 24">
              <a:extLst>
                <a:ext uri="{FF2B5EF4-FFF2-40B4-BE49-F238E27FC236}">
                  <a16:creationId xmlns:a16="http://schemas.microsoft.com/office/drawing/2014/main" xmlns="" id="{63AE7D30-89FA-43EC-9FDD-0F3420BEED5D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1" name="bk object 25">
              <a:extLst>
                <a:ext uri="{FF2B5EF4-FFF2-40B4-BE49-F238E27FC236}">
                  <a16:creationId xmlns:a16="http://schemas.microsoft.com/office/drawing/2014/main" xmlns="" id="{047C927A-4D13-4236-A13E-A7394E748D20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2" name="bk object 26">
              <a:extLst>
                <a:ext uri="{FF2B5EF4-FFF2-40B4-BE49-F238E27FC236}">
                  <a16:creationId xmlns:a16="http://schemas.microsoft.com/office/drawing/2014/main" xmlns="" id="{84EB323D-05CB-4739-8849-CCD034B04D4F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3" name="bk object 27">
              <a:extLst>
                <a:ext uri="{FF2B5EF4-FFF2-40B4-BE49-F238E27FC236}">
                  <a16:creationId xmlns:a16="http://schemas.microsoft.com/office/drawing/2014/main" xmlns="" id="{1A6155D7-44D2-4897-8007-EC284B1BB966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4" name="bk object 28">
              <a:extLst>
                <a:ext uri="{FF2B5EF4-FFF2-40B4-BE49-F238E27FC236}">
                  <a16:creationId xmlns:a16="http://schemas.microsoft.com/office/drawing/2014/main" xmlns="" id="{43BD75CF-BA1A-4879-982B-FDF711427A55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5" name="bk object 29">
              <a:extLst>
                <a:ext uri="{FF2B5EF4-FFF2-40B4-BE49-F238E27FC236}">
                  <a16:creationId xmlns:a16="http://schemas.microsoft.com/office/drawing/2014/main" xmlns="" id="{092E9E2A-87AD-410F-B42A-7A555F6EB362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6" name="bk object 30">
              <a:extLst>
                <a:ext uri="{FF2B5EF4-FFF2-40B4-BE49-F238E27FC236}">
                  <a16:creationId xmlns:a16="http://schemas.microsoft.com/office/drawing/2014/main" xmlns="" id="{1548048E-5D4A-4878-88BB-BBAF980A27AF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7" name="bk object 31">
              <a:extLst>
                <a:ext uri="{FF2B5EF4-FFF2-40B4-BE49-F238E27FC236}">
                  <a16:creationId xmlns:a16="http://schemas.microsoft.com/office/drawing/2014/main" xmlns="" id="{31697BB5-CE9D-4BDC-90D2-03522DB7B30A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8" name="bk object 32">
              <a:extLst>
                <a:ext uri="{FF2B5EF4-FFF2-40B4-BE49-F238E27FC236}">
                  <a16:creationId xmlns:a16="http://schemas.microsoft.com/office/drawing/2014/main" xmlns="" id="{D7B7C2E4-1805-453B-866A-2F0FBD120928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9" name="bk object 33">
              <a:extLst>
                <a:ext uri="{FF2B5EF4-FFF2-40B4-BE49-F238E27FC236}">
                  <a16:creationId xmlns:a16="http://schemas.microsoft.com/office/drawing/2014/main" xmlns="" id="{1BE47489-14D4-4893-80CB-9A1C1C592077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0" name="bk object 34">
              <a:extLst>
                <a:ext uri="{FF2B5EF4-FFF2-40B4-BE49-F238E27FC236}">
                  <a16:creationId xmlns:a16="http://schemas.microsoft.com/office/drawing/2014/main" xmlns="" id="{C94F47D3-2F84-46F6-9E7D-01C6CA591B79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1" name="bk object 35">
              <a:extLst>
                <a:ext uri="{FF2B5EF4-FFF2-40B4-BE49-F238E27FC236}">
                  <a16:creationId xmlns:a16="http://schemas.microsoft.com/office/drawing/2014/main" xmlns="" id="{DD0974F4-0406-4086-AE87-244CBF17A8F0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2" name="bk object 36">
              <a:extLst>
                <a:ext uri="{FF2B5EF4-FFF2-40B4-BE49-F238E27FC236}">
                  <a16:creationId xmlns:a16="http://schemas.microsoft.com/office/drawing/2014/main" xmlns="" id="{5A4AA8D3-A37A-4F24-A20E-54D9F8C6CFA2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3" name="bk object 37">
              <a:extLst>
                <a:ext uri="{FF2B5EF4-FFF2-40B4-BE49-F238E27FC236}">
                  <a16:creationId xmlns:a16="http://schemas.microsoft.com/office/drawing/2014/main" xmlns="" id="{4CCED7A1-B3CA-4954-B791-7A89907EFFB1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4" name="bk object 38">
              <a:extLst>
                <a:ext uri="{FF2B5EF4-FFF2-40B4-BE49-F238E27FC236}">
                  <a16:creationId xmlns:a16="http://schemas.microsoft.com/office/drawing/2014/main" xmlns="" id="{2C38AC01-E98B-4E8E-898B-D9BE4D78F719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5" name="bk object 39">
              <a:extLst>
                <a:ext uri="{FF2B5EF4-FFF2-40B4-BE49-F238E27FC236}">
                  <a16:creationId xmlns:a16="http://schemas.microsoft.com/office/drawing/2014/main" xmlns="" id="{BC0CB083-7338-4E6D-8F63-9BADE4FBEE8C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6" name="bk object 40">
              <a:extLst>
                <a:ext uri="{FF2B5EF4-FFF2-40B4-BE49-F238E27FC236}">
                  <a16:creationId xmlns:a16="http://schemas.microsoft.com/office/drawing/2014/main" xmlns="" id="{E63392C2-0642-4366-9D09-1E4CAFFFD9B4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7" name="bk object 41">
              <a:extLst>
                <a:ext uri="{FF2B5EF4-FFF2-40B4-BE49-F238E27FC236}">
                  <a16:creationId xmlns:a16="http://schemas.microsoft.com/office/drawing/2014/main" xmlns="" id="{57FD9367-467A-4523-85EC-80B85C3A55AA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8" name="bk object 42">
              <a:extLst>
                <a:ext uri="{FF2B5EF4-FFF2-40B4-BE49-F238E27FC236}">
                  <a16:creationId xmlns:a16="http://schemas.microsoft.com/office/drawing/2014/main" xmlns="" id="{01B40DE5-4C99-4237-93D9-311F36ECD7BB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9" name="bk object 43">
              <a:extLst>
                <a:ext uri="{FF2B5EF4-FFF2-40B4-BE49-F238E27FC236}">
                  <a16:creationId xmlns:a16="http://schemas.microsoft.com/office/drawing/2014/main" xmlns="" id="{40E170E9-E729-471E-8D6F-CCC57728C2CA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0" name="bk object 44">
              <a:extLst>
                <a:ext uri="{FF2B5EF4-FFF2-40B4-BE49-F238E27FC236}">
                  <a16:creationId xmlns:a16="http://schemas.microsoft.com/office/drawing/2014/main" xmlns="" id="{0C366DDD-8D7E-47CB-B840-59A55888B78D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1" name="bk object 45">
              <a:extLst>
                <a:ext uri="{FF2B5EF4-FFF2-40B4-BE49-F238E27FC236}">
                  <a16:creationId xmlns:a16="http://schemas.microsoft.com/office/drawing/2014/main" xmlns="" id="{EC571764-D0F8-420A-B4F5-C1B137D25E75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2" name="bk object 46">
              <a:extLst>
                <a:ext uri="{FF2B5EF4-FFF2-40B4-BE49-F238E27FC236}">
                  <a16:creationId xmlns:a16="http://schemas.microsoft.com/office/drawing/2014/main" xmlns="" id="{AF8239B3-06B4-4267-8211-C96E9804CD6C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3" name="bk object 47">
              <a:extLst>
                <a:ext uri="{FF2B5EF4-FFF2-40B4-BE49-F238E27FC236}">
                  <a16:creationId xmlns:a16="http://schemas.microsoft.com/office/drawing/2014/main" xmlns="" id="{3AF0ACAC-9391-4B24-AB9E-EE2F84E004E1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4" name="bk object 48">
              <a:extLst>
                <a:ext uri="{FF2B5EF4-FFF2-40B4-BE49-F238E27FC236}">
                  <a16:creationId xmlns:a16="http://schemas.microsoft.com/office/drawing/2014/main" xmlns="" id="{DD6AA967-5A18-4346-B98F-4D77FBBD1CE6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5" name="bk object 49">
              <a:extLst>
                <a:ext uri="{FF2B5EF4-FFF2-40B4-BE49-F238E27FC236}">
                  <a16:creationId xmlns:a16="http://schemas.microsoft.com/office/drawing/2014/main" xmlns="" id="{80EB934F-7425-4668-8A71-D5D0C9A839EC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6" name="bk object 50">
              <a:extLst>
                <a:ext uri="{FF2B5EF4-FFF2-40B4-BE49-F238E27FC236}">
                  <a16:creationId xmlns:a16="http://schemas.microsoft.com/office/drawing/2014/main" xmlns="" id="{C67C9C5E-D9DD-47D7-9C7B-FD293136D155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7" name="bk object 51">
              <a:extLst>
                <a:ext uri="{FF2B5EF4-FFF2-40B4-BE49-F238E27FC236}">
                  <a16:creationId xmlns:a16="http://schemas.microsoft.com/office/drawing/2014/main" xmlns="" id="{B2DEE730-A691-424B-83DB-8F9ABB759B9E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8" name="bk object 52">
              <a:extLst>
                <a:ext uri="{FF2B5EF4-FFF2-40B4-BE49-F238E27FC236}">
                  <a16:creationId xmlns:a16="http://schemas.microsoft.com/office/drawing/2014/main" xmlns="" id="{F56FE758-C7F4-44D0-9F8D-BD9717FF2059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9" name="bk object 53">
              <a:extLst>
                <a:ext uri="{FF2B5EF4-FFF2-40B4-BE49-F238E27FC236}">
                  <a16:creationId xmlns:a16="http://schemas.microsoft.com/office/drawing/2014/main" xmlns="" id="{C89DAE02-86D5-4145-8BD0-15FA1C2506D0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0" name="bk object 54">
              <a:extLst>
                <a:ext uri="{FF2B5EF4-FFF2-40B4-BE49-F238E27FC236}">
                  <a16:creationId xmlns:a16="http://schemas.microsoft.com/office/drawing/2014/main" xmlns="" id="{1431C43F-4C04-486A-916C-1395D08E1608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1" name="bk object 55">
              <a:extLst>
                <a:ext uri="{FF2B5EF4-FFF2-40B4-BE49-F238E27FC236}">
                  <a16:creationId xmlns:a16="http://schemas.microsoft.com/office/drawing/2014/main" xmlns="" id="{6C834291-F12E-488C-982A-97A0BDD34C3F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2" name="bk object 56">
              <a:extLst>
                <a:ext uri="{FF2B5EF4-FFF2-40B4-BE49-F238E27FC236}">
                  <a16:creationId xmlns:a16="http://schemas.microsoft.com/office/drawing/2014/main" xmlns="" id="{72EC14DD-4D36-470E-B7D4-52A5BC01C99B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3" name="bk object 57">
              <a:extLst>
                <a:ext uri="{FF2B5EF4-FFF2-40B4-BE49-F238E27FC236}">
                  <a16:creationId xmlns:a16="http://schemas.microsoft.com/office/drawing/2014/main" xmlns="" id="{B8C91468-5437-4318-9CFE-FE7D44AE8398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4" name="bk object 58">
              <a:extLst>
                <a:ext uri="{FF2B5EF4-FFF2-40B4-BE49-F238E27FC236}">
                  <a16:creationId xmlns:a16="http://schemas.microsoft.com/office/drawing/2014/main" xmlns="" id="{E5AB325E-3191-42D6-BE82-0E401B47C9AA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5" name="bk object 59">
              <a:extLst>
                <a:ext uri="{FF2B5EF4-FFF2-40B4-BE49-F238E27FC236}">
                  <a16:creationId xmlns:a16="http://schemas.microsoft.com/office/drawing/2014/main" xmlns="" id="{A6C3C71F-5615-470B-BC0B-9020CBF97D9D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6" name="bk object 60">
              <a:extLst>
                <a:ext uri="{FF2B5EF4-FFF2-40B4-BE49-F238E27FC236}">
                  <a16:creationId xmlns:a16="http://schemas.microsoft.com/office/drawing/2014/main" xmlns="" id="{BDD96AD9-9165-4092-9D43-4FC520694446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7" name="bk object 61">
              <a:extLst>
                <a:ext uri="{FF2B5EF4-FFF2-40B4-BE49-F238E27FC236}">
                  <a16:creationId xmlns:a16="http://schemas.microsoft.com/office/drawing/2014/main" xmlns="" id="{E1E828EE-8376-4D52-8162-960EDEAFA234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8" name="Rectangle 139">
              <a:extLst>
                <a:ext uri="{FF2B5EF4-FFF2-40B4-BE49-F238E27FC236}">
                  <a16:creationId xmlns:a16="http://schemas.microsoft.com/office/drawing/2014/main" xmlns="" id="{2E2E66BB-C4DA-40E4-A4E4-85DACAA55287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9" name="Rectangle 140">
              <a:extLst>
                <a:ext uri="{FF2B5EF4-FFF2-40B4-BE49-F238E27FC236}">
                  <a16:creationId xmlns:a16="http://schemas.microsoft.com/office/drawing/2014/main" xmlns="" id="{24F1F6AF-A830-4378-9B47-CB98D24BE59D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0" name="Rectangle 141">
              <a:extLst>
                <a:ext uri="{FF2B5EF4-FFF2-40B4-BE49-F238E27FC236}">
                  <a16:creationId xmlns:a16="http://schemas.microsoft.com/office/drawing/2014/main" xmlns="" id="{A61EDB3F-F79C-47F9-9035-E249DA1736B7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1" name="Rectangle 142">
              <a:extLst>
                <a:ext uri="{FF2B5EF4-FFF2-40B4-BE49-F238E27FC236}">
                  <a16:creationId xmlns:a16="http://schemas.microsoft.com/office/drawing/2014/main" xmlns="" id="{1D9F469C-0A3F-4ACB-81E9-C9E72C494394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2" name="Rectangle 143">
              <a:extLst>
                <a:ext uri="{FF2B5EF4-FFF2-40B4-BE49-F238E27FC236}">
                  <a16:creationId xmlns:a16="http://schemas.microsoft.com/office/drawing/2014/main" xmlns="" id="{D3BA16A5-6E0B-4E03-911A-D8A13ADF45C8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3" name="Freeform 144">
              <a:extLst>
                <a:ext uri="{FF2B5EF4-FFF2-40B4-BE49-F238E27FC236}">
                  <a16:creationId xmlns:a16="http://schemas.microsoft.com/office/drawing/2014/main" xmlns="" id="{6564E885-BE2B-4A29-A249-7C6AB3E726A5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4" name="Rectangle 145">
              <a:extLst>
                <a:ext uri="{FF2B5EF4-FFF2-40B4-BE49-F238E27FC236}">
                  <a16:creationId xmlns:a16="http://schemas.microsoft.com/office/drawing/2014/main" xmlns="" id="{5EA34C19-2297-463B-8D08-345E69C6ECC6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5" name="Freeform 146">
              <a:extLst>
                <a:ext uri="{FF2B5EF4-FFF2-40B4-BE49-F238E27FC236}">
                  <a16:creationId xmlns:a16="http://schemas.microsoft.com/office/drawing/2014/main" xmlns="" id="{00DDA6ED-782E-40F6-8FB9-1CBE566DCA74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6" name="Freeform 149">
              <a:extLst>
                <a:ext uri="{FF2B5EF4-FFF2-40B4-BE49-F238E27FC236}">
                  <a16:creationId xmlns:a16="http://schemas.microsoft.com/office/drawing/2014/main" xmlns="" id="{D0B46C09-9021-44C9-8393-AB45A1F7F764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4395276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0E0CE7-1948-4421-8998-69383BE1A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92AED2-501C-4A14-A05C-44BDC560E5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Circe Light" panose="020B0402020203020203" pitchFamily="34" charset="-52"/>
              </a:defRPr>
            </a:lvl1pPr>
            <a:lvl2pPr>
              <a:defRPr>
                <a:latin typeface="Circe Light" panose="020B0402020203020203" pitchFamily="34" charset="-52"/>
              </a:defRPr>
            </a:lvl2pPr>
            <a:lvl3pPr>
              <a:defRPr>
                <a:latin typeface="Circe Light" panose="020B0402020203020203" pitchFamily="34" charset="-52"/>
              </a:defRPr>
            </a:lvl3pPr>
            <a:lvl4pPr>
              <a:defRPr>
                <a:latin typeface="Circe Light" panose="020B0402020203020203" pitchFamily="34" charset="-52"/>
              </a:defRPr>
            </a:lvl4pPr>
            <a:lvl5pPr>
              <a:defRPr>
                <a:latin typeface="Circe Light" panose="020B0402020203020203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56221EF-3CB7-4FC1-A88D-33E25DD8E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Circe Light" panose="020B0402020203020203" pitchFamily="34" charset="-52"/>
              </a:defRPr>
            </a:lvl1pPr>
            <a:lvl2pPr>
              <a:defRPr>
                <a:latin typeface="Circe Light" panose="020B0402020203020203" pitchFamily="34" charset="-52"/>
              </a:defRPr>
            </a:lvl2pPr>
            <a:lvl3pPr>
              <a:defRPr>
                <a:latin typeface="Circe Light" panose="020B0402020203020203" pitchFamily="34" charset="-52"/>
              </a:defRPr>
            </a:lvl3pPr>
            <a:lvl4pPr>
              <a:defRPr>
                <a:latin typeface="Circe Light" panose="020B0402020203020203" pitchFamily="34" charset="-52"/>
              </a:defRPr>
            </a:lvl4pPr>
            <a:lvl5pPr>
              <a:defRPr>
                <a:latin typeface="Circe Light" panose="020B0402020203020203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90BA3ED-B84F-433A-B9C3-248C79AFE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85A6ACE8-8C40-4236-BA5B-43F14A977F0B}" type="datetime1">
              <a:rPr lang="ru-RU" smtClean="0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B43C9C6-631F-4E4F-923A-D458EB6EA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7F5D898-FFF9-41A6-A296-A29113A5D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71C71499-DF90-4BF7-8C6F-6DD65DB4E8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8" name="Группа 69">
            <a:extLst>
              <a:ext uri="{FF2B5EF4-FFF2-40B4-BE49-F238E27FC236}">
                <a16:creationId xmlns:a16="http://schemas.microsoft.com/office/drawing/2014/main" xmlns="" id="{2E03DDAC-6919-476B-B7D3-69FED151C2DF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9" name="bk object 17">
              <a:extLst>
                <a:ext uri="{FF2B5EF4-FFF2-40B4-BE49-F238E27FC236}">
                  <a16:creationId xmlns:a16="http://schemas.microsoft.com/office/drawing/2014/main" xmlns="" id="{68978773-785F-452A-9297-35C04879A297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" name="bk object 18">
              <a:extLst>
                <a:ext uri="{FF2B5EF4-FFF2-40B4-BE49-F238E27FC236}">
                  <a16:creationId xmlns:a16="http://schemas.microsoft.com/office/drawing/2014/main" xmlns="" id="{41DAAB11-0AEE-4443-9DDC-4D709BE15359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" name="bk object 19">
              <a:extLst>
                <a:ext uri="{FF2B5EF4-FFF2-40B4-BE49-F238E27FC236}">
                  <a16:creationId xmlns:a16="http://schemas.microsoft.com/office/drawing/2014/main" xmlns="" id="{ADE761B2-84F7-4237-ADA9-E6B57D21014E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2" name="bk object 20">
              <a:extLst>
                <a:ext uri="{FF2B5EF4-FFF2-40B4-BE49-F238E27FC236}">
                  <a16:creationId xmlns:a16="http://schemas.microsoft.com/office/drawing/2014/main" xmlns="" id="{1AC3FD07-E378-43F2-BA3C-8DE62035CF8E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3" name="bk object 21">
              <a:extLst>
                <a:ext uri="{FF2B5EF4-FFF2-40B4-BE49-F238E27FC236}">
                  <a16:creationId xmlns:a16="http://schemas.microsoft.com/office/drawing/2014/main" xmlns="" id="{D9C73043-E996-44C2-B25F-A67ED9A999DA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4" name="bk object 22">
              <a:extLst>
                <a:ext uri="{FF2B5EF4-FFF2-40B4-BE49-F238E27FC236}">
                  <a16:creationId xmlns:a16="http://schemas.microsoft.com/office/drawing/2014/main" xmlns="" id="{758F802A-D626-4F48-84BD-D37A0DB94B80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5" name="bk object 23">
              <a:extLst>
                <a:ext uri="{FF2B5EF4-FFF2-40B4-BE49-F238E27FC236}">
                  <a16:creationId xmlns:a16="http://schemas.microsoft.com/office/drawing/2014/main" xmlns="" id="{1D0A6E12-5D47-4E31-BF6D-CBB192C1FB71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6" name="bk object 24">
              <a:extLst>
                <a:ext uri="{FF2B5EF4-FFF2-40B4-BE49-F238E27FC236}">
                  <a16:creationId xmlns:a16="http://schemas.microsoft.com/office/drawing/2014/main" xmlns="" id="{FC52C390-8044-40E8-A266-5E4BA90823D7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7" name="bk object 25">
              <a:extLst>
                <a:ext uri="{FF2B5EF4-FFF2-40B4-BE49-F238E27FC236}">
                  <a16:creationId xmlns:a16="http://schemas.microsoft.com/office/drawing/2014/main" xmlns="" id="{1F583FD2-DBE8-4499-8D3D-142B6F272D24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8" name="bk object 26">
              <a:extLst>
                <a:ext uri="{FF2B5EF4-FFF2-40B4-BE49-F238E27FC236}">
                  <a16:creationId xmlns:a16="http://schemas.microsoft.com/office/drawing/2014/main" xmlns="" id="{FD01378E-8907-47EA-B5C7-3AB3D44D1E30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9" name="bk object 27">
              <a:extLst>
                <a:ext uri="{FF2B5EF4-FFF2-40B4-BE49-F238E27FC236}">
                  <a16:creationId xmlns:a16="http://schemas.microsoft.com/office/drawing/2014/main" xmlns="" id="{2F8F6A8E-7378-4A06-BC98-A2B4FE93C4C2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0" name="bk object 28">
              <a:extLst>
                <a:ext uri="{FF2B5EF4-FFF2-40B4-BE49-F238E27FC236}">
                  <a16:creationId xmlns:a16="http://schemas.microsoft.com/office/drawing/2014/main" xmlns="" id="{BB93C75F-32E8-4409-B711-40B619099C5B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1" name="bk object 29">
              <a:extLst>
                <a:ext uri="{FF2B5EF4-FFF2-40B4-BE49-F238E27FC236}">
                  <a16:creationId xmlns:a16="http://schemas.microsoft.com/office/drawing/2014/main" xmlns="" id="{D57A8799-2D02-46C6-8664-9C3E3FEC904D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2" name="bk object 30">
              <a:extLst>
                <a:ext uri="{FF2B5EF4-FFF2-40B4-BE49-F238E27FC236}">
                  <a16:creationId xmlns:a16="http://schemas.microsoft.com/office/drawing/2014/main" xmlns="" id="{C6C490F6-A2CE-44B9-9D84-5FCC9A444016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3" name="bk object 31">
              <a:extLst>
                <a:ext uri="{FF2B5EF4-FFF2-40B4-BE49-F238E27FC236}">
                  <a16:creationId xmlns:a16="http://schemas.microsoft.com/office/drawing/2014/main" xmlns="" id="{C5DA678A-EB87-4E91-9DB9-58FDB7B9F821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4" name="bk object 32">
              <a:extLst>
                <a:ext uri="{FF2B5EF4-FFF2-40B4-BE49-F238E27FC236}">
                  <a16:creationId xmlns:a16="http://schemas.microsoft.com/office/drawing/2014/main" xmlns="" id="{94C788A0-AF03-4DC7-92A2-D825644C4C6B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5" name="bk object 33">
              <a:extLst>
                <a:ext uri="{FF2B5EF4-FFF2-40B4-BE49-F238E27FC236}">
                  <a16:creationId xmlns:a16="http://schemas.microsoft.com/office/drawing/2014/main" xmlns="" id="{06EB1670-6548-4EBD-8D59-B50B0415D537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6" name="bk object 34">
              <a:extLst>
                <a:ext uri="{FF2B5EF4-FFF2-40B4-BE49-F238E27FC236}">
                  <a16:creationId xmlns:a16="http://schemas.microsoft.com/office/drawing/2014/main" xmlns="" id="{E64D65FD-632B-4316-82A2-F016548FAEE4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7" name="bk object 35">
              <a:extLst>
                <a:ext uri="{FF2B5EF4-FFF2-40B4-BE49-F238E27FC236}">
                  <a16:creationId xmlns:a16="http://schemas.microsoft.com/office/drawing/2014/main" xmlns="" id="{91E9E8DD-789B-4C19-A50B-A44861C90A4D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8" name="bk object 36">
              <a:extLst>
                <a:ext uri="{FF2B5EF4-FFF2-40B4-BE49-F238E27FC236}">
                  <a16:creationId xmlns:a16="http://schemas.microsoft.com/office/drawing/2014/main" xmlns="" id="{7D2F542B-C623-4E50-9076-94A2FDD0BCDC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9" name="bk object 37">
              <a:extLst>
                <a:ext uri="{FF2B5EF4-FFF2-40B4-BE49-F238E27FC236}">
                  <a16:creationId xmlns:a16="http://schemas.microsoft.com/office/drawing/2014/main" xmlns="" id="{1FA49F79-DA9E-4537-A9DE-264CF5B43746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0" name="bk object 38">
              <a:extLst>
                <a:ext uri="{FF2B5EF4-FFF2-40B4-BE49-F238E27FC236}">
                  <a16:creationId xmlns:a16="http://schemas.microsoft.com/office/drawing/2014/main" xmlns="" id="{CA0B2AF2-7EF8-4525-8269-EFBC3D531BF9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1" name="bk object 39">
              <a:extLst>
                <a:ext uri="{FF2B5EF4-FFF2-40B4-BE49-F238E27FC236}">
                  <a16:creationId xmlns:a16="http://schemas.microsoft.com/office/drawing/2014/main" xmlns="" id="{24456AE7-755F-4007-AE14-5958DA25A82D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2" name="bk object 40">
              <a:extLst>
                <a:ext uri="{FF2B5EF4-FFF2-40B4-BE49-F238E27FC236}">
                  <a16:creationId xmlns:a16="http://schemas.microsoft.com/office/drawing/2014/main" xmlns="" id="{2B378795-CF0F-4C99-9AFA-1D76241651DB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3" name="bk object 41">
              <a:extLst>
                <a:ext uri="{FF2B5EF4-FFF2-40B4-BE49-F238E27FC236}">
                  <a16:creationId xmlns:a16="http://schemas.microsoft.com/office/drawing/2014/main" xmlns="" id="{B3AD30EB-B8DB-4512-A41A-3261D6A5BAFB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4" name="bk object 42">
              <a:extLst>
                <a:ext uri="{FF2B5EF4-FFF2-40B4-BE49-F238E27FC236}">
                  <a16:creationId xmlns:a16="http://schemas.microsoft.com/office/drawing/2014/main" xmlns="" id="{DEE8DC42-5915-4012-8387-7F6C2997DC27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5" name="bk object 43">
              <a:extLst>
                <a:ext uri="{FF2B5EF4-FFF2-40B4-BE49-F238E27FC236}">
                  <a16:creationId xmlns:a16="http://schemas.microsoft.com/office/drawing/2014/main" xmlns="" id="{70F18D48-1EA9-4A5A-A60C-94999451C20D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6" name="bk object 44">
              <a:extLst>
                <a:ext uri="{FF2B5EF4-FFF2-40B4-BE49-F238E27FC236}">
                  <a16:creationId xmlns:a16="http://schemas.microsoft.com/office/drawing/2014/main" xmlns="" id="{99CC3275-9D5E-4885-9E5D-F50D5DDE28F3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7" name="bk object 45">
              <a:extLst>
                <a:ext uri="{FF2B5EF4-FFF2-40B4-BE49-F238E27FC236}">
                  <a16:creationId xmlns:a16="http://schemas.microsoft.com/office/drawing/2014/main" xmlns="" id="{C24031E2-AE1E-4B6B-844B-E8A6FDF7BB8E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8" name="bk object 46">
              <a:extLst>
                <a:ext uri="{FF2B5EF4-FFF2-40B4-BE49-F238E27FC236}">
                  <a16:creationId xmlns:a16="http://schemas.microsoft.com/office/drawing/2014/main" xmlns="" id="{32BFB1FD-B7B6-4160-ADE7-993F508C97DA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9" name="bk object 47">
              <a:extLst>
                <a:ext uri="{FF2B5EF4-FFF2-40B4-BE49-F238E27FC236}">
                  <a16:creationId xmlns:a16="http://schemas.microsoft.com/office/drawing/2014/main" xmlns="" id="{D6C26703-B459-4953-88A5-5FC03A4B447A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0" name="bk object 48">
              <a:extLst>
                <a:ext uri="{FF2B5EF4-FFF2-40B4-BE49-F238E27FC236}">
                  <a16:creationId xmlns:a16="http://schemas.microsoft.com/office/drawing/2014/main" xmlns="" id="{703A4CCD-C261-4995-9B10-EFA2F4EA561C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1" name="bk object 49">
              <a:extLst>
                <a:ext uri="{FF2B5EF4-FFF2-40B4-BE49-F238E27FC236}">
                  <a16:creationId xmlns:a16="http://schemas.microsoft.com/office/drawing/2014/main" xmlns="" id="{38364EAB-1AA1-4F1D-86FE-88378BEBC6F5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2" name="bk object 50">
              <a:extLst>
                <a:ext uri="{FF2B5EF4-FFF2-40B4-BE49-F238E27FC236}">
                  <a16:creationId xmlns:a16="http://schemas.microsoft.com/office/drawing/2014/main" xmlns="" id="{C87DF190-469E-42E2-972E-44198B4C3865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3" name="bk object 51">
              <a:extLst>
                <a:ext uri="{FF2B5EF4-FFF2-40B4-BE49-F238E27FC236}">
                  <a16:creationId xmlns:a16="http://schemas.microsoft.com/office/drawing/2014/main" xmlns="" id="{DA92191F-D021-4DDE-9758-808A0F75F7F2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4" name="bk object 52">
              <a:extLst>
                <a:ext uri="{FF2B5EF4-FFF2-40B4-BE49-F238E27FC236}">
                  <a16:creationId xmlns:a16="http://schemas.microsoft.com/office/drawing/2014/main" xmlns="" id="{45A0EE98-BC91-452A-960E-192D0DDF62DF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5" name="bk object 53">
              <a:extLst>
                <a:ext uri="{FF2B5EF4-FFF2-40B4-BE49-F238E27FC236}">
                  <a16:creationId xmlns:a16="http://schemas.microsoft.com/office/drawing/2014/main" xmlns="" id="{CED54CDC-61E6-48F4-B9CC-6EBC907BDE9B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6" name="bk object 54">
              <a:extLst>
                <a:ext uri="{FF2B5EF4-FFF2-40B4-BE49-F238E27FC236}">
                  <a16:creationId xmlns:a16="http://schemas.microsoft.com/office/drawing/2014/main" xmlns="" id="{D59F792F-DC61-493E-9BD0-2B5111B9FB7B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7" name="bk object 55">
              <a:extLst>
                <a:ext uri="{FF2B5EF4-FFF2-40B4-BE49-F238E27FC236}">
                  <a16:creationId xmlns:a16="http://schemas.microsoft.com/office/drawing/2014/main" xmlns="" id="{C8A54F0F-7B44-45E3-AF17-3C142293BFD9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8" name="bk object 56">
              <a:extLst>
                <a:ext uri="{FF2B5EF4-FFF2-40B4-BE49-F238E27FC236}">
                  <a16:creationId xmlns:a16="http://schemas.microsoft.com/office/drawing/2014/main" xmlns="" id="{74AD910F-A270-4D3D-AA76-32D5626D8771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9" name="bk object 57">
              <a:extLst>
                <a:ext uri="{FF2B5EF4-FFF2-40B4-BE49-F238E27FC236}">
                  <a16:creationId xmlns:a16="http://schemas.microsoft.com/office/drawing/2014/main" xmlns="" id="{579282C6-D4C7-4949-BD61-FDF94103CDC0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0" name="bk object 58">
              <a:extLst>
                <a:ext uri="{FF2B5EF4-FFF2-40B4-BE49-F238E27FC236}">
                  <a16:creationId xmlns:a16="http://schemas.microsoft.com/office/drawing/2014/main" xmlns="" id="{7C0C9016-325A-4A9F-B58E-D958F9B4663B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1" name="bk object 59">
              <a:extLst>
                <a:ext uri="{FF2B5EF4-FFF2-40B4-BE49-F238E27FC236}">
                  <a16:creationId xmlns:a16="http://schemas.microsoft.com/office/drawing/2014/main" xmlns="" id="{82E70741-51C6-4CB1-80B4-50544A1B3FBE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2" name="bk object 60">
              <a:extLst>
                <a:ext uri="{FF2B5EF4-FFF2-40B4-BE49-F238E27FC236}">
                  <a16:creationId xmlns:a16="http://schemas.microsoft.com/office/drawing/2014/main" xmlns="" id="{C82F1910-E562-49AE-8E36-671A9E7C8D8D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3" name="bk object 61">
              <a:extLst>
                <a:ext uri="{FF2B5EF4-FFF2-40B4-BE49-F238E27FC236}">
                  <a16:creationId xmlns:a16="http://schemas.microsoft.com/office/drawing/2014/main" xmlns="" id="{076D7A46-2ED3-4FE9-9537-67EAE3CC4DD8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4" name="Rectangle 139">
              <a:extLst>
                <a:ext uri="{FF2B5EF4-FFF2-40B4-BE49-F238E27FC236}">
                  <a16:creationId xmlns:a16="http://schemas.microsoft.com/office/drawing/2014/main" xmlns="" id="{CD01BB45-4E60-46F3-93C5-95D7BBFB9C96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5" name="Rectangle 140">
              <a:extLst>
                <a:ext uri="{FF2B5EF4-FFF2-40B4-BE49-F238E27FC236}">
                  <a16:creationId xmlns:a16="http://schemas.microsoft.com/office/drawing/2014/main" xmlns="" id="{01716827-339C-408C-8B53-D6640A844687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6" name="Rectangle 141">
              <a:extLst>
                <a:ext uri="{FF2B5EF4-FFF2-40B4-BE49-F238E27FC236}">
                  <a16:creationId xmlns:a16="http://schemas.microsoft.com/office/drawing/2014/main" xmlns="" id="{F21BF695-E887-4CB8-8FFC-6A41E26AD194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7" name="Rectangle 142">
              <a:extLst>
                <a:ext uri="{FF2B5EF4-FFF2-40B4-BE49-F238E27FC236}">
                  <a16:creationId xmlns:a16="http://schemas.microsoft.com/office/drawing/2014/main" xmlns="" id="{C3A952A5-8EB6-4B32-82DB-8BB20877EF95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8" name="Rectangle 143">
              <a:extLst>
                <a:ext uri="{FF2B5EF4-FFF2-40B4-BE49-F238E27FC236}">
                  <a16:creationId xmlns:a16="http://schemas.microsoft.com/office/drawing/2014/main" xmlns="" id="{587107FC-9B72-4863-95B8-265C4EC007CD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9" name="Freeform 144">
              <a:extLst>
                <a:ext uri="{FF2B5EF4-FFF2-40B4-BE49-F238E27FC236}">
                  <a16:creationId xmlns:a16="http://schemas.microsoft.com/office/drawing/2014/main" xmlns="" id="{18AF2538-9A84-4DE1-AFAE-9950835C817F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0" name="Rectangle 145">
              <a:extLst>
                <a:ext uri="{FF2B5EF4-FFF2-40B4-BE49-F238E27FC236}">
                  <a16:creationId xmlns:a16="http://schemas.microsoft.com/office/drawing/2014/main" xmlns="" id="{125E62EB-5A2D-4276-9FAC-212DB6876BE9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1" name="Freeform 146">
              <a:extLst>
                <a:ext uri="{FF2B5EF4-FFF2-40B4-BE49-F238E27FC236}">
                  <a16:creationId xmlns:a16="http://schemas.microsoft.com/office/drawing/2014/main" xmlns="" id="{4737BE80-4EDE-4DF0-849A-F92FAEFA1E7E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xmlns="" id="{7AC7D60B-8804-49E7-8BEC-4A8626AD2BCE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5176430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F4C1CC-B099-4DBA-A453-8B3184537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28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AE1235-02A8-4466-8FBA-27EFCE974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irce" panose="020F0502020204030204" pitchFamily="34" charset="-5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754D194-CCFB-45B5-BF76-29675B61C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Circe Light" panose="020B0402020203020203" pitchFamily="34" charset="-52"/>
              </a:defRPr>
            </a:lvl1pPr>
            <a:lvl2pPr>
              <a:defRPr>
                <a:latin typeface="Circe Light" panose="020B0402020203020203" pitchFamily="34" charset="-52"/>
              </a:defRPr>
            </a:lvl2pPr>
            <a:lvl3pPr>
              <a:defRPr>
                <a:latin typeface="Circe Light" panose="020B0402020203020203" pitchFamily="34" charset="-52"/>
              </a:defRPr>
            </a:lvl3pPr>
            <a:lvl4pPr>
              <a:defRPr>
                <a:latin typeface="Circe Light" panose="020B0402020203020203" pitchFamily="34" charset="-52"/>
              </a:defRPr>
            </a:lvl4pPr>
            <a:lvl5pPr>
              <a:defRPr>
                <a:latin typeface="Circe Light" panose="020B0402020203020203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7D8EA81-1EFD-46E0-A29E-CB9C439D16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irce" panose="020F0502020204030204" pitchFamily="34" charset="-5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E17F757-FE72-4D9F-AE01-6DC20C9C3B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Circe Light" panose="020B0402020203020203" pitchFamily="34" charset="-52"/>
              </a:defRPr>
            </a:lvl1pPr>
            <a:lvl2pPr>
              <a:defRPr>
                <a:latin typeface="Circe Light" panose="020B0402020203020203" pitchFamily="34" charset="-52"/>
              </a:defRPr>
            </a:lvl2pPr>
            <a:lvl3pPr>
              <a:defRPr>
                <a:latin typeface="Circe Light" panose="020B0402020203020203" pitchFamily="34" charset="-52"/>
              </a:defRPr>
            </a:lvl3pPr>
            <a:lvl4pPr>
              <a:defRPr>
                <a:latin typeface="Circe Light" panose="020B0402020203020203" pitchFamily="34" charset="-52"/>
              </a:defRPr>
            </a:lvl4pPr>
            <a:lvl5pPr>
              <a:defRPr>
                <a:latin typeface="Circe Light" panose="020B0402020203020203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0E19E55-FEF2-4CA9-9BB2-C79DC4052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fld id="{153E50C4-7155-4F56-99E1-B84E968AAB8D}" type="datetimeFigureOut">
              <a:rPr lang="ru-RU" smtClean="0"/>
              <a:pPr/>
              <a:t>20.05.2021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FB6D396-5298-439C-9EDB-83CC57FCD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85F1E8F1-7BF8-41BB-B130-73BD97AD5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32688879-1EBD-43B1-9DB2-0649EA3C574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" name="Группа 69">
            <a:extLst>
              <a:ext uri="{FF2B5EF4-FFF2-40B4-BE49-F238E27FC236}">
                <a16:creationId xmlns:a16="http://schemas.microsoft.com/office/drawing/2014/main" xmlns="" id="{C490FAAC-0156-43A8-85A4-F30D1307CEC5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11" name="bk object 17">
              <a:extLst>
                <a:ext uri="{FF2B5EF4-FFF2-40B4-BE49-F238E27FC236}">
                  <a16:creationId xmlns:a16="http://schemas.microsoft.com/office/drawing/2014/main" xmlns="" id="{DD90A08C-4FA9-4970-8164-E3504DF30D7C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2" name="bk object 18">
              <a:extLst>
                <a:ext uri="{FF2B5EF4-FFF2-40B4-BE49-F238E27FC236}">
                  <a16:creationId xmlns:a16="http://schemas.microsoft.com/office/drawing/2014/main" xmlns="" id="{58057BA4-D19E-4230-B6BF-370A4720B0E0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3" name="bk object 19">
              <a:extLst>
                <a:ext uri="{FF2B5EF4-FFF2-40B4-BE49-F238E27FC236}">
                  <a16:creationId xmlns:a16="http://schemas.microsoft.com/office/drawing/2014/main" xmlns="" id="{9444E2F8-CA42-4E00-B675-55D0883390FD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4" name="bk object 20">
              <a:extLst>
                <a:ext uri="{FF2B5EF4-FFF2-40B4-BE49-F238E27FC236}">
                  <a16:creationId xmlns:a16="http://schemas.microsoft.com/office/drawing/2014/main" xmlns="" id="{1176F8EC-19A5-4FB8-AA9D-A663A4786BA4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5" name="bk object 21">
              <a:extLst>
                <a:ext uri="{FF2B5EF4-FFF2-40B4-BE49-F238E27FC236}">
                  <a16:creationId xmlns:a16="http://schemas.microsoft.com/office/drawing/2014/main" xmlns="" id="{0A09C3C8-8392-4B40-B908-41E63C5DC871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6" name="bk object 22">
              <a:extLst>
                <a:ext uri="{FF2B5EF4-FFF2-40B4-BE49-F238E27FC236}">
                  <a16:creationId xmlns:a16="http://schemas.microsoft.com/office/drawing/2014/main" xmlns="" id="{4FA5DAE8-CAE8-4851-B25A-07ECD3E2B18F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7" name="bk object 23">
              <a:extLst>
                <a:ext uri="{FF2B5EF4-FFF2-40B4-BE49-F238E27FC236}">
                  <a16:creationId xmlns:a16="http://schemas.microsoft.com/office/drawing/2014/main" xmlns="" id="{61A764D0-D059-48C0-A3AC-34B2555377D3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8" name="bk object 24">
              <a:extLst>
                <a:ext uri="{FF2B5EF4-FFF2-40B4-BE49-F238E27FC236}">
                  <a16:creationId xmlns:a16="http://schemas.microsoft.com/office/drawing/2014/main" xmlns="" id="{4CBF21E7-41F3-48CF-8EF3-EC5412419031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9" name="bk object 25">
              <a:extLst>
                <a:ext uri="{FF2B5EF4-FFF2-40B4-BE49-F238E27FC236}">
                  <a16:creationId xmlns:a16="http://schemas.microsoft.com/office/drawing/2014/main" xmlns="" id="{E7AE0B6E-F4D7-4D98-A4B0-D28EA727F306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0" name="bk object 26">
              <a:extLst>
                <a:ext uri="{FF2B5EF4-FFF2-40B4-BE49-F238E27FC236}">
                  <a16:creationId xmlns:a16="http://schemas.microsoft.com/office/drawing/2014/main" xmlns="" id="{BBB5F95D-C6B6-47DB-B36F-E9F9B624FBD3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1" name="bk object 27">
              <a:extLst>
                <a:ext uri="{FF2B5EF4-FFF2-40B4-BE49-F238E27FC236}">
                  <a16:creationId xmlns:a16="http://schemas.microsoft.com/office/drawing/2014/main" xmlns="" id="{C8F8F68B-D22D-44F8-9953-6A359A8B3020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2" name="bk object 28">
              <a:extLst>
                <a:ext uri="{FF2B5EF4-FFF2-40B4-BE49-F238E27FC236}">
                  <a16:creationId xmlns:a16="http://schemas.microsoft.com/office/drawing/2014/main" xmlns="" id="{E8D30C69-6988-4A1A-B51E-E55143144C71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3" name="bk object 29">
              <a:extLst>
                <a:ext uri="{FF2B5EF4-FFF2-40B4-BE49-F238E27FC236}">
                  <a16:creationId xmlns:a16="http://schemas.microsoft.com/office/drawing/2014/main" xmlns="" id="{DB0D1BB8-5C71-4916-B679-62ECFAF33A7F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4" name="bk object 30">
              <a:extLst>
                <a:ext uri="{FF2B5EF4-FFF2-40B4-BE49-F238E27FC236}">
                  <a16:creationId xmlns:a16="http://schemas.microsoft.com/office/drawing/2014/main" xmlns="" id="{7A74662D-23C6-42CF-9E19-A34B967A7E6E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5" name="bk object 31">
              <a:extLst>
                <a:ext uri="{FF2B5EF4-FFF2-40B4-BE49-F238E27FC236}">
                  <a16:creationId xmlns:a16="http://schemas.microsoft.com/office/drawing/2014/main" xmlns="" id="{78BF8A6C-262A-4437-BDDF-E414EB449D0D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6" name="bk object 32">
              <a:extLst>
                <a:ext uri="{FF2B5EF4-FFF2-40B4-BE49-F238E27FC236}">
                  <a16:creationId xmlns:a16="http://schemas.microsoft.com/office/drawing/2014/main" xmlns="" id="{9368FC2B-F7F7-46AA-B2DF-423D8FCEDF5C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7" name="bk object 33">
              <a:extLst>
                <a:ext uri="{FF2B5EF4-FFF2-40B4-BE49-F238E27FC236}">
                  <a16:creationId xmlns:a16="http://schemas.microsoft.com/office/drawing/2014/main" xmlns="" id="{38D1E1E2-982A-408A-B03D-60C2DE9FB186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8" name="bk object 34">
              <a:extLst>
                <a:ext uri="{FF2B5EF4-FFF2-40B4-BE49-F238E27FC236}">
                  <a16:creationId xmlns:a16="http://schemas.microsoft.com/office/drawing/2014/main" xmlns="" id="{414742D7-7F93-4A7F-A7EC-8E0E2D191FBC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9" name="bk object 35">
              <a:extLst>
                <a:ext uri="{FF2B5EF4-FFF2-40B4-BE49-F238E27FC236}">
                  <a16:creationId xmlns:a16="http://schemas.microsoft.com/office/drawing/2014/main" xmlns="" id="{0A6F4D6C-D18D-48D6-8708-80B85EE7D0EE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0" name="bk object 36">
              <a:extLst>
                <a:ext uri="{FF2B5EF4-FFF2-40B4-BE49-F238E27FC236}">
                  <a16:creationId xmlns:a16="http://schemas.microsoft.com/office/drawing/2014/main" xmlns="" id="{DDAA5FF5-8741-403D-9F6B-2D7EEB9EC490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1" name="bk object 37">
              <a:extLst>
                <a:ext uri="{FF2B5EF4-FFF2-40B4-BE49-F238E27FC236}">
                  <a16:creationId xmlns:a16="http://schemas.microsoft.com/office/drawing/2014/main" xmlns="" id="{A4A704BA-3C8C-488B-8AB2-AB43F02964F8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2" name="bk object 38">
              <a:extLst>
                <a:ext uri="{FF2B5EF4-FFF2-40B4-BE49-F238E27FC236}">
                  <a16:creationId xmlns:a16="http://schemas.microsoft.com/office/drawing/2014/main" xmlns="" id="{DFDE34A1-86AA-4479-B109-C6C92FEABC6D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3" name="bk object 39">
              <a:extLst>
                <a:ext uri="{FF2B5EF4-FFF2-40B4-BE49-F238E27FC236}">
                  <a16:creationId xmlns:a16="http://schemas.microsoft.com/office/drawing/2014/main" xmlns="" id="{FD0FEC23-1FF7-4070-9D04-AB1640674B79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4" name="bk object 40">
              <a:extLst>
                <a:ext uri="{FF2B5EF4-FFF2-40B4-BE49-F238E27FC236}">
                  <a16:creationId xmlns:a16="http://schemas.microsoft.com/office/drawing/2014/main" xmlns="" id="{0EC2C86F-BD38-47B9-A1CC-73F3DBEC9B39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5" name="bk object 41">
              <a:extLst>
                <a:ext uri="{FF2B5EF4-FFF2-40B4-BE49-F238E27FC236}">
                  <a16:creationId xmlns:a16="http://schemas.microsoft.com/office/drawing/2014/main" xmlns="" id="{1961068F-8B32-4AD5-B03F-E379D1067E0C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6" name="bk object 42">
              <a:extLst>
                <a:ext uri="{FF2B5EF4-FFF2-40B4-BE49-F238E27FC236}">
                  <a16:creationId xmlns:a16="http://schemas.microsoft.com/office/drawing/2014/main" xmlns="" id="{74931D73-BF5E-469B-85CA-972F5A48255E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7" name="bk object 43">
              <a:extLst>
                <a:ext uri="{FF2B5EF4-FFF2-40B4-BE49-F238E27FC236}">
                  <a16:creationId xmlns:a16="http://schemas.microsoft.com/office/drawing/2014/main" xmlns="" id="{D970B130-EF8C-4762-827C-2D39A9FBB9B3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8" name="bk object 44">
              <a:extLst>
                <a:ext uri="{FF2B5EF4-FFF2-40B4-BE49-F238E27FC236}">
                  <a16:creationId xmlns:a16="http://schemas.microsoft.com/office/drawing/2014/main" xmlns="" id="{CED04B4D-35ED-48E2-B96F-D992EE79A586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9" name="bk object 45">
              <a:extLst>
                <a:ext uri="{FF2B5EF4-FFF2-40B4-BE49-F238E27FC236}">
                  <a16:creationId xmlns:a16="http://schemas.microsoft.com/office/drawing/2014/main" xmlns="" id="{895F0182-4BB1-4CF4-AE04-541DCAC82BC0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0" name="bk object 46">
              <a:extLst>
                <a:ext uri="{FF2B5EF4-FFF2-40B4-BE49-F238E27FC236}">
                  <a16:creationId xmlns:a16="http://schemas.microsoft.com/office/drawing/2014/main" xmlns="" id="{D334A0BD-98E2-4CCE-977B-B833705762C0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1" name="bk object 47">
              <a:extLst>
                <a:ext uri="{FF2B5EF4-FFF2-40B4-BE49-F238E27FC236}">
                  <a16:creationId xmlns:a16="http://schemas.microsoft.com/office/drawing/2014/main" xmlns="" id="{1BCF4AF1-6792-4536-B810-0186B755AD05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2" name="bk object 48">
              <a:extLst>
                <a:ext uri="{FF2B5EF4-FFF2-40B4-BE49-F238E27FC236}">
                  <a16:creationId xmlns:a16="http://schemas.microsoft.com/office/drawing/2014/main" xmlns="" id="{BDC9D716-20E4-4209-9573-16204D6085B2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3" name="bk object 49">
              <a:extLst>
                <a:ext uri="{FF2B5EF4-FFF2-40B4-BE49-F238E27FC236}">
                  <a16:creationId xmlns:a16="http://schemas.microsoft.com/office/drawing/2014/main" xmlns="" id="{7B759B1B-8315-441C-AD20-554214DDD888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4" name="bk object 50">
              <a:extLst>
                <a:ext uri="{FF2B5EF4-FFF2-40B4-BE49-F238E27FC236}">
                  <a16:creationId xmlns:a16="http://schemas.microsoft.com/office/drawing/2014/main" xmlns="" id="{DBC30C7A-1F17-4CD9-811F-E7A39849A0E5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5" name="bk object 51">
              <a:extLst>
                <a:ext uri="{FF2B5EF4-FFF2-40B4-BE49-F238E27FC236}">
                  <a16:creationId xmlns:a16="http://schemas.microsoft.com/office/drawing/2014/main" xmlns="" id="{7D6DAB19-14AC-449B-A934-F3CDCA155A35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6" name="bk object 52">
              <a:extLst>
                <a:ext uri="{FF2B5EF4-FFF2-40B4-BE49-F238E27FC236}">
                  <a16:creationId xmlns:a16="http://schemas.microsoft.com/office/drawing/2014/main" xmlns="" id="{B4ED612E-1E24-4E7B-BBE6-00C8CA8AD236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7" name="bk object 53">
              <a:extLst>
                <a:ext uri="{FF2B5EF4-FFF2-40B4-BE49-F238E27FC236}">
                  <a16:creationId xmlns:a16="http://schemas.microsoft.com/office/drawing/2014/main" xmlns="" id="{9DBBF753-F1F5-4D78-B32C-1B277CC3DDBB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8" name="bk object 54">
              <a:extLst>
                <a:ext uri="{FF2B5EF4-FFF2-40B4-BE49-F238E27FC236}">
                  <a16:creationId xmlns:a16="http://schemas.microsoft.com/office/drawing/2014/main" xmlns="" id="{2C1669D0-4988-4B29-8506-86066B36B836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9" name="bk object 55">
              <a:extLst>
                <a:ext uri="{FF2B5EF4-FFF2-40B4-BE49-F238E27FC236}">
                  <a16:creationId xmlns:a16="http://schemas.microsoft.com/office/drawing/2014/main" xmlns="" id="{1FB759EE-A9A0-47E3-8916-2EBDDA70120B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0" name="bk object 56">
              <a:extLst>
                <a:ext uri="{FF2B5EF4-FFF2-40B4-BE49-F238E27FC236}">
                  <a16:creationId xmlns:a16="http://schemas.microsoft.com/office/drawing/2014/main" xmlns="" id="{825209F0-A0EB-495C-8675-917F4D3E87FE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1" name="bk object 57">
              <a:extLst>
                <a:ext uri="{FF2B5EF4-FFF2-40B4-BE49-F238E27FC236}">
                  <a16:creationId xmlns:a16="http://schemas.microsoft.com/office/drawing/2014/main" xmlns="" id="{D5BC577C-0169-4DC6-8A2A-0CD872D1732B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2" name="bk object 58">
              <a:extLst>
                <a:ext uri="{FF2B5EF4-FFF2-40B4-BE49-F238E27FC236}">
                  <a16:creationId xmlns:a16="http://schemas.microsoft.com/office/drawing/2014/main" xmlns="" id="{9354B482-5910-42AF-A025-5A164889C124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3" name="bk object 59">
              <a:extLst>
                <a:ext uri="{FF2B5EF4-FFF2-40B4-BE49-F238E27FC236}">
                  <a16:creationId xmlns:a16="http://schemas.microsoft.com/office/drawing/2014/main" xmlns="" id="{13BD6AC7-AD92-4A85-B46A-3A023047AFC6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4" name="bk object 60">
              <a:extLst>
                <a:ext uri="{FF2B5EF4-FFF2-40B4-BE49-F238E27FC236}">
                  <a16:creationId xmlns:a16="http://schemas.microsoft.com/office/drawing/2014/main" xmlns="" id="{022E604C-7B04-4D92-A08E-B4EBE762199B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5" name="bk object 61">
              <a:extLst>
                <a:ext uri="{FF2B5EF4-FFF2-40B4-BE49-F238E27FC236}">
                  <a16:creationId xmlns:a16="http://schemas.microsoft.com/office/drawing/2014/main" xmlns="" id="{B6D937E0-FF05-45A5-921F-3AF89D118D02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6" name="Rectangle 139">
              <a:extLst>
                <a:ext uri="{FF2B5EF4-FFF2-40B4-BE49-F238E27FC236}">
                  <a16:creationId xmlns:a16="http://schemas.microsoft.com/office/drawing/2014/main" xmlns="" id="{725CF5CE-49CE-419F-88BC-C344AF60A85D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7" name="Rectangle 140">
              <a:extLst>
                <a:ext uri="{FF2B5EF4-FFF2-40B4-BE49-F238E27FC236}">
                  <a16:creationId xmlns:a16="http://schemas.microsoft.com/office/drawing/2014/main" xmlns="" id="{B0F708B2-B13F-40BC-B7C1-39D58BFAC900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8" name="Rectangle 141">
              <a:extLst>
                <a:ext uri="{FF2B5EF4-FFF2-40B4-BE49-F238E27FC236}">
                  <a16:creationId xmlns:a16="http://schemas.microsoft.com/office/drawing/2014/main" xmlns="" id="{ACA0C8DD-D98C-483F-A1A9-ED510F105890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9" name="Rectangle 142">
              <a:extLst>
                <a:ext uri="{FF2B5EF4-FFF2-40B4-BE49-F238E27FC236}">
                  <a16:creationId xmlns:a16="http://schemas.microsoft.com/office/drawing/2014/main" xmlns="" id="{8DAE3C00-C28A-49EF-9D5B-D6275D5B5F3C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0" name="Rectangle 143">
              <a:extLst>
                <a:ext uri="{FF2B5EF4-FFF2-40B4-BE49-F238E27FC236}">
                  <a16:creationId xmlns:a16="http://schemas.microsoft.com/office/drawing/2014/main" xmlns="" id="{F83ACCAD-EA06-4801-867F-E73B49F122F2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1" name="Freeform 144">
              <a:extLst>
                <a:ext uri="{FF2B5EF4-FFF2-40B4-BE49-F238E27FC236}">
                  <a16:creationId xmlns:a16="http://schemas.microsoft.com/office/drawing/2014/main" xmlns="" id="{8AA28F07-11D1-4B92-8EDC-63739B1FA68E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2" name="Rectangle 145">
              <a:extLst>
                <a:ext uri="{FF2B5EF4-FFF2-40B4-BE49-F238E27FC236}">
                  <a16:creationId xmlns:a16="http://schemas.microsoft.com/office/drawing/2014/main" xmlns="" id="{B87C42C1-E705-45AB-AC6A-C6E40C957E5E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3" name="Freeform 146">
              <a:extLst>
                <a:ext uri="{FF2B5EF4-FFF2-40B4-BE49-F238E27FC236}">
                  <a16:creationId xmlns:a16="http://schemas.microsoft.com/office/drawing/2014/main" xmlns="" id="{2CB5E988-EA67-4640-B4B5-BEC85B626081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4" name="Freeform 149">
              <a:extLst>
                <a:ext uri="{FF2B5EF4-FFF2-40B4-BE49-F238E27FC236}">
                  <a16:creationId xmlns:a16="http://schemas.microsoft.com/office/drawing/2014/main" xmlns="" id="{656BD7EC-A3B4-49DE-B740-90E49F68D109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0609166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0DEF16-6A62-4182-B773-78D2146C8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74DCBBA-61A8-46C0-8BFA-F807B29FC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E6B75AD4-D851-437D-A202-75AEB6FFBE4B}" type="datetime1">
              <a:rPr lang="ru-RU" smtClean="0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FA1AFBD-CCA5-44CF-8E93-CA61D755A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C8E2432-6A31-4133-BD89-87B62C1E7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1E56529A-E964-4A93-88B9-EA17EA7DBF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6" name="Группа 69">
            <a:extLst>
              <a:ext uri="{FF2B5EF4-FFF2-40B4-BE49-F238E27FC236}">
                <a16:creationId xmlns:a16="http://schemas.microsoft.com/office/drawing/2014/main" xmlns="" id="{87104F06-2A1C-4B38-8677-EEC1445D2CD3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7" name="bk object 17">
              <a:extLst>
                <a:ext uri="{FF2B5EF4-FFF2-40B4-BE49-F238E27FC236}">
                  <a16:creationId xmlns:a16="http://schemas.microsoft.com/office/drawing/2014/main" xmlns="" id="{E6575C8C-D3AE-4220-823F-23C0F5DB0A4C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" name="bk object 18">
              <a:extLst>
                <a:ext uri="{FF2B5EF4-FFF2-40B4-BE49-F238E27FC236}">
                  <a16:creationId xmlns:a16="http://schemas.microsoft.com/office/drawing/2014/main" xmlns="" id="{E2006577-5FB7-431B-8D27-2942ABEBF9A4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" name="bk object 19">
              <a:extLst>
                <a:ext uri="{FF2B5EF4-FFF2-40B4-BE49-F238E27FC236}">
                  <a16:creationId xmlns:a16="http://schemas.microsoft.com/office/drawing/2014/main" xmlns="" id="{8B68CB1E-59E9-403E-B002-8EF9635743D1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" name="bk object 20">
              <a:extLst>
                <a:ext uri="{FF2B5EF4-FFF2-40B4-BE49-F238E27FC236}">
                  <a16:creationId xmlns:a16="http://schemas.microsoft.com/office/drawing/2014/main" xmlns="" id="{8914A1A6-013B-4BA3-B8B0-3497EA8A6C09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" name="bk object 21">
              <a:extLst>
                <a:ext uri="{FF2B5EF4-FFF2-40B4-BE49-F238E27FC236}">
                  <a16:creationId xmlns:a16="http://schemas.microsoft.com/office/drawing/2014/main" xmlns="" id="{AD61ECF7-5331-431D-9A02-70828983C3BE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2" name="bk object 22">
              <a:extLst>
                <a:ext uri="{FF2B5EF4-FFF2-40B4-BE49-F238E27FC236}">
                  <a16:creationId xmlns:a16="http://schemas.microsoft.com/office/drawing/2014/main" xmlns="" id="{B41CC8F3-E1E3-4C57-A53F-5C22BFD2FEC0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3" name="bk object 23">
              <a:extLst>
                <a:ext uri="{FF2B5EF4-FFF2-40B4-BE49-F238E27FC236}">
                  <a16:creationId xmlns:a16="http://schemas.microsoft.com/office/drawing/2014/main" xmlns="" id="{7E4B1E55-A04D-4DFE-8619-D31C520F4D5E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4" name="bk object 24">
              <a:extLst>
                <a:ext uri="{FF2B5EF4-FFF2-40B4-BE49-F238E27FC236}">
                  <a16:creationId xmlns:a16="http://schemas.microsoft.com/office/drawing/2014/main" xmlns="" id="{932EFDD8-1AE6-4610-B169-9E3044720FEB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5" name="bk object 25">
              <a:extLst>
                <a:ext uri="{FF2B5EF4-FFF2-40B4-BE49-F238E27FC236}">
                  <a16:creationId xmlns:a16="http://schemas.microsoft.com/office/drawing/2014/main" xmlns="" id="{A9E9CF0A-5A0C-4EAA-9BA2-0F553E070ED6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6" name="bk object 26">
              <a:extLst>
                <a:ext uri="{FF2B5EF4-FFF2-40B4-BE49-F238E27FC236}">
                  <a16:creationId xmlns:a16="http://schemas.microsoft.com/office/drawing/2014/main" xmlns="" id="{99B8017B-6921-47B7-8E4C-97C20F741298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7" name="bk object 27">
              <a:extLst>
                <a:ext uri="{FF2B5EF4-FFF2-40B4-BE49-F238E27FC236}">
                  <a16:creationId xmlns:a16="http://schemas.microsoft.com/office/drawing/2014/main" xmlns="" id="{3F70BD0F-AFDD-4D2D-94AA-912127526413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8" name="bk object 28">
              <a:extLst>
                <a:ext uri="{FF2B5EF4-FFF2-40B4-BE49-F238E27FC236}">
                  <a16:creationId xmlns:a16="http://schemas.microsoft.com/office/drawing/2014/main" xmlns="" id="{BA2E11D3-9A21-49FB-ABE0-1A235B004E6C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9" name="bk object 29">
              <a:extLst>
                <a:ext uri="{FF2B5EF4-FFF2-40B4-BE49-F238E27FC236}">
                  <a16:creationId xmlns:a16="http://schemas.microsoft.com/office/drawing/2014/main" xmlns="" id="{F8B44C8D-0F23-41D0-A9D7-88810C7A5C20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0" name="bk object 30">
              <a:extLst>
                <a:ext uri="{FF2B5EF4-FFF2-40B4-BE49-F238E27FC236}">
                  <a16:creationId xmlns:a16="http://schemas.microsoft.com/office/drawing/2014/main" xmlns="" id="{A3928F41-E997-4547-95C8-BB46B75AB266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1" name="bk object 31">
              <a:extLst>
                <a:ext uri="{FF2B5EF4-FFF2-40B4-BE49-F238E27FC236}">
                  <a16:creationId xmlns:a16="http://schemas.microsoft.com/office/drawing/2014/main" xmlns="" id="{DB4F6EDF-3904-419F-8DDF-B9F470498F4E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2" name="bk object 32">
              <a:extLst>
                <a:ext uri="{FF2B5EF4-FFF2-40B4-BE49-F238E27FC236}">
                  <a16:creationId xmlns:a16="http://schemas.microsoft.com/office/drawing/2014/main" xmlns="" id="{5F0ACAAF-92AC-4207-8FCF-7C670A3E3D6A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3" name="bk object 33">
              <a:extLst>
                <a:ext uri="{FF2B5EF4-FFF2-40B4-BE49-F238E27FC236}">
                  <a16:creationId xmlns:a16="http://schemas.microsoft.com/office/drawing/2014/main" xmlns="" id="{13ABA04A-DB31-4BB2-A40C-41CF9EFBAADD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4" name="bk object 34">
              <a:extLst>
                <a:ext uri="{FF2B5EF4-FFF2-40B4-BE49-F238E27FC236}">
                  <a16:creationId xmlns:a16="http://schemas.microsoft.com/office/drawing/2014/main" xmlns="" id="{2FE3D135-B482-4A84-8844-EBF001FFFBFD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5" name="bk object 35">
              <a:extLst>
                <a:ext uri="{FF2B5EF4-FFF2-40B4-BE49-F238E27FC236}">
                  <a16:creationId xmlns:a16="http://schemas.microsoft.com/office/drawing/2014/main" xmlns="" id="{B81B3750-060D-479D-A0AC-B52B35F60688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6" name="bk object 36">
              <a:extLst>
                <a:ext uri="{FF2B5EF4-FFF2-40B4-BE49-F238E27FC236}">
                  <a16:creationId xmlns:a16="http://schemas.microsoft.com/office/drawing/2014/main" xmlns="" id="{8E502054-7081-4E9A-AADF-23F8912855B4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7" name="bk object 37">
              <a:extLst>
                <a:ext uri="{FF2B5EF4-FFF2-40B4-BE49-F238E27FC236}">
                  <a16:creationId xmlns:a16="http://schemas.microsoft.com/office/drawing/2014/main" xmlns="" id="{1B695B9B-24A7-4EBA-8D77-CFEB09FE426C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8" name="bk object 38">
              <a:extLst>
                <a:ext uri="{FF2B5EF4-FFF2-40B4-BE49-F238E27FC236}">
                  <a16:creationId xmlns:a16="http://schemas.microsoft.com/office/drawing/2014/main" xmlns="" id="{CE8E3ECC-6FDF-4311-A273-B6DD60F7F4A2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9" name="bk object 39">
              <a:extLst>
                <a:ext uri="{FF2B5EF4-FFF2-40B4-BE49-F238E27FC236}">
                  <a16:creationId xmlns:a16="http://schemas.microsoft.com/office/drawing/2014/main" xmlns="" id="{B2B02803-0F2E-4565-A776-9080D7A7567C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0" name="bk object 40">
              <a:extLst>
                <a:ext uri="{FF2B5EF4-FFF2-40B4-BE49-F238E27FC236}">
                  <a16:creationId xmlns:a16="http://schemas.microsoft.com/office/drawing/2014/main" xmlns="" id="{166BC9B7-86C4-40CA-B5C9-66E5D507189C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1" name="bk object 41">
              <a:extLst>
                <a:ext uri="{FF2B5EF4-FFF2-40B4-BE49-F238E27FC236}">
                  <a16:creationId xmlns:a16="http://schemas.microsoft.com/office/drawing/2014/main" xmlns="" id="{3D12FDB5-DE6C-40E2-9ADB-A8E838ADD813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2" name="bk object 42">
              <a:extLst>
                <a:ext uri="{FF2B5EF4-FFF2-40B4-BE49-F238E27FC236}">
                  <a16:creationId xmlns:a16="http://schemas.microsoft.com/office/drawing/2014/main" xmlns="" id="{84AA4AAE-545D-44EB-9349-B89F59787CB0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3" name="bk object 43">
              <a:extLst>
                <a:ext uri="{FF2B5EF4-FFF2-40B4-BE49-F238E27FC236}">
                  <a16:creationId xmlns:a16="http://schemas.microsoft.com/office/drawing/2014/main" xmlns="" id="{37D9763E-8ABC-45B9-B952-103C8CB2ECE4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4" name="bk object 44">
              <a:extLst>
                <a:ext uri="{FF2B5EF4-FFF2-40B4-BE49-F238E27FC236}">
                  <a16:creationId xmlns:a16="http://schemas.microsoft.com/office/drawing/2014/main" xmlns="" id="{5EEF5925-C709-4E90-8253-8B47F85F8CEF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5" name="bk object 45">
              <a:extLst>
                <a:ext uri="{FF2B5EF4-FFF2-40B4-BE49-F238E27FC236}">
                  <a16:creationId xmlns:a16="http://schemas.microsoft.com/office/drawing/2014/main" xmlns="" id="{1FA34945-D1D5-40AF-B9CD-AB48CE2DC74D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6" name="bk object 46">
              <a:extLst>
                <a:ext uri="{FF2B5EF4-FFF2-40B4-BE49-F238E27FC236}">
                  <a16:creationId xmlns:a16="http://schemas.microsoft.com/office/drawing/2014/main" xmlns="" id="{C9C2E9F2-884A-4582-AE53-EDB388F2D196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7" name="bk object 47">
              <a:extLst>
                <a:ext uri="{FF2B5EF4-FFF2-40B4-BE49-F238E27FC236}">
                  <a16:creationId xmlns:a16="http://schemas.microsoft.com/office/drawing/2014/main" xmlns="" id="{B7E6C0D1-4E79-4A82-AE10-A94F38B36D01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8" name="bk object 48">
              <a:extLst>
                <a:ext uri="{FF2B5EF4-FFF2-40B4-BE49-F238E27FC236}">
                  <a16:creationId xmlns:a16="http://schemas.microsoft.com/office/drawing/2014/main" xmlns="" id="{2376301F-C298-42E8-BB1E-16E0F921BE38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9" name="bk object 49">
              <a:extLst>
                <a:ext uri="{FF2B5EF4-FFF2-40B4-BE49-F238E27FC236}">
                  <a16:creationId xmlns:a16="http://schemas.microsoft.com/office/drawing/2014/main" xmlns="" id="{CA2DCD89-DB61-4208-AFF8-3EA00780E57A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0" name="bk object 50">
              <a:extLst>
                <a:ext uri="{FF2B5EF4-FFF2-40B4-BE49-F238E27FC236}">
                  <a16:creationId xmlns:a16="http://schemas.microsoft.com/office/drawing/2014/main" xmlns="" id="{AE8B1637-BC6B-4BE8-A944-B87CBCE6996E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1" name="bk object 51">
              <a:extLst>
                <a:ext uri="{FF2B5EF4-FFF2-40B4-BE49-F238E27FC236}">
                  <a16:creationId xmlns:a16="http://schemas.microsoft.com/office/drawing/2014/main" xmlns="" id="{4091BD9A-9526-4D22-B40D-A8A533CD88CE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2" name="bk object 52">
              <a:extLst>
                <a:ext uri="{FF2B5EF4-FFF2-40B4-BE49-F238E27FC236}">
                  <a16:creationId xmlns:a16="http://schemas.microsoft.com/office/drawing/2014/main" xmlns="" id="{CEA17DDC-EA4C-4F5E-A615-C3ACC84AD1EC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3" name="bk object 53">
              <a:extLst>
                <a:ext uri="{FF2B5EF4-FFF2-40B4-BE49-F238E27FC236}">
                  <a16:creationId xmlns:a16="http://schemas.microsoft.com/office/drawing/2014/main" xmlns="" id="{00913525-0792-4938-82AC-40B127183264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4" name="bk object 54">
              <a:extLst>
                <a:ext uri="{FF2B5EF4-FFF2-40B4-BE49-F238E27FC236}">
                  <a16:creationId xmlns:a16="http://schemas.microsoft.com/office/drawing/2014/main" xmlns="" id="{86BD8238-4F53-4BC5-B09F-B76686737ED0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5" name="bk object 55">
              <a:extLst>
                <a:ext uri="{FF2B5EF4-FFF2-40B4-BE49-F238E27FC236}">
                  <a16:creationId xmlns:a16="http://schemas.microsoft.com/office/drawing/2014/main" xmlns="" id="{F6196142-79A1-469F-BDE4-F4FEBAE6C317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6" name="bk object 56">
              <a:extLst>
                <a:ext uri="{FF2B5EF4-FFF2-40B4-BE49-F238E27FC236}">
                  <a16:creationId xmlns:a16="http://schemas.microsoft.com/office/drawing/2014/main" xmlns="" id="{1663B7AF-6EDE-4020-B1AE-875541ECF2D5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7" name="bk object 57">
              <a:extLst>
                <a:ext uri="{FF2B5EF4-FFF2-40B4-BE49-F238E27FC236}">
                  <a16:creationId xmlns:a16="http://schemas.microsoft.com/office/drawing/2014/main" xmlns="" id="{67DAE591-AA7C-4CDE-9352-197952D59235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8" name="bk object 58">
              <a:extLst>
                <a:ext uri="{FF2B5EF4-FFF2-40B4-BE49-F238E27FC236}">
                  <a16:creationId xmlns:a16="http://schemas.microsoft.com/office/drawing/2014/main" xmlns="" id="{5F1D259D-E2D2-4C24-8086-EF8CFDB40FE8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9" name="bk object 59">
              <a:extLst>
                <a:ext uri="{FF2B5EF4-FFF2-40B4-BE49-F238E27FC236}">
                  <a16:creationId xmlns:a16="http://schemas.microsoft.com/office/drawing/2014/main" xmlns="" id="{6939EB6A-74E4-4374-B6A9-3AC3B2531B63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0" name="bk object 60">
              <a:extLst>
                <a:ext uri="{FF2B5EF4-FFF2-40B4-BE49-F238E27FC236}">
                  <a16:creationId xmlns:a16="http://schemas.microsoft.com/office/drawing/2014/main" xmlns="" id="{731FFAFA-F13E-48B0-917B-D9D4FDC61729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1" name="bk object 61">
              <a:extLst>
                <a:ext uri="{FF2B5EF4-FFF2-40B4-BE49-F238E27FC236}">
                  <a16:creationId xmlns:a16="http://schemas.microsoft.com/office/drawing/2014/main" xmlns="" id="{01602E46-BBC6-4AD5-AB85-13C460F68411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2" name="Rectangle 139">
              <a:extLst>
                <a:ext uri="{FF2B5EF4-FFF2-40B4-BE49-F238E27FC236}">
                  <a16:creationId xmlns:a16="http://schemas.microsoft.com/office/drawing/2014/main" xmlns="" id="{E56EDDF9-6C21-48D0-AB33-2939F4FC5755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3" name="Rectangle 140">
              <a:extLst>
                <a:ext uri="{FF2B5EF4-FFF2-40B4-BE49-F238E27FC236}">
                  <a16:creationId xmlns:a16="http://schemas.microsoft.com/office/drawing/2014/main" xmlns="" id="{5B73F172-BC24-4B07-B545-0E1666AAE57D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4" name="Rectangle 141">
              <a:extLst>
                <a:ext uri="{FF2B5EF4-FFF2-40B4-BE49-F238E27FC236}">
                  <a16:creationId xmlns:a16="http://schemas.microsoft.com/office/drawing/2014/main" xmlns="" id="{8C47B220-DB7D-4381-8D35-A5F49599445E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5" name="Rectangle 142">
              <a:extLst>
                <a:ext uri="{FF2B5EF4-FFF2-40B4-BE49-F238E27FC236}">
                  <a16:creationId xmlns:a16="http://schemas.microsoft.com/office/drawing/2014/main" xmlns="" id="{94489FA0-6BDE-4FB6-A1C5-F8C5F782A25A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6" name="Rectangle 143">
              <a:extLst>
                <a:ext uri="{FF2B5EF4-FFF2-40B4-BE49-F238E27FC236}">
                  <a16:creationId xmlns:a16="http://schemas.microsoft.com/office/drawing/2014/main" xmlns="" id="{DFA89405-F5B7-4A96-A68C-4FAD9312E07E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7" name="Freeform 144">
              <a:extLst>
                <a:ext uri="{FF2B5EF4-FFF2-40B4-BE49-F238E27FC236}">
                  <a16:creationId xmlns:a16="http://schemas.microsoft.com/office/drawing/2014/main" xmlns="" id="{9647B8B7-AB16-4978-8279-1208C3AA9C81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8" name="Rectangle 145">
              <a:extLst>
                <a:ext uri="{FF2B5EF4-FFF2-40B4-BE49-F238E27FC236}">
                  <a16:creationId xmlns:a16="http://schemas.microsoft.com/office/drawing/2014/main" xmlns="" id="{6618BA70-530D-455B-B4CA-7FA4E0C3D26C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9" name="Freeform 146">
              <a:extLst>
                <a:ext uri="{FF2B5EF4-FFF2-40B4-BE49-F238E27FC236}">
                  <a16:creationId xmlns:a16="http://schemas.microsoft.com/office/drawing/2014/main" xmlns="" id="{17ED6A48-6A5C-40D7-87C6-F42C9D3F9D2A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0" name="Freeform 149">
              <a:extLst>
                <a:ext uri="{FF2B5EF4-FFF2-40B4-BE49-F238E27FC236}">
                  <a16:creationId xmlns:a16="http://schemas.microsoft.com/office/drawing/2014/main" xmlns="" id="{41F6A270-6172-4F7D-BBF0-CB4700F25086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7336261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B528585-65F7-46F1-A681-CD4CA9AD0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D791AF-1202-464C-B4C5-ED73DC9B5062}" type="datetime1">
              <a:rPr lang="ru-RU" smtClean="0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5955CD81-A7A3-427E-9DBE-D89CA5DA2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C977505-5CC5-4F87-8F3B-2A78D7747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93304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2D27FF-3658-44BD-A6E8-EFD8ED583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10269A9-8E15-4046-904F-05FCE73413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4E5354A-B43D-49D7-BC7D-9D78DD78E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1F0B2-7618-426A-B439-B8CCB2B16B04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A13B65A-D4B1-439B-97E7-ED8017F87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1BDAD3-1A58-4CE5-AD70-A8C28743C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75E7-1A11-48E0-8B95-04BF9E1A2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0901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250493-58C8-4BD0-9E24-87E8FB319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E8BF7BD-609E-4ECC-99A2-31DC1C81D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Circe Light" panose="020B0402020203020203" pitchFamily="34" charset="-52"/>
              </a:defRPr>
            </a:lvl1pPr>
            <a:lvl2pPr>
              <a:defRPr sz="2800">
                <a:latin typeface="Circe Light" panose="020B0402020203020203" pitchFamily="34" charset="-52"/>
              </a:defRPr>
            </a:lvl2pPr>
            <a:lvl3pPr>
              <a:defRPr sz="2400">
                <a:latin typeface="Circe Light" panose="020B0402020203020203" pitchFamily="34" charset="-52"/>
              </a:defRPr>
            </a:lvl3pPr>
            <a:lvl4pPr>
              <a:defRPr sz="2000">
                <a:latin typeface="Circe Light" panose="020B0402020203020203" pitchFamily="34" charset="-52"/>
              </a:defRPr>
            </a:lvl4pPr>
            <a:lvl5pPr>
              <a:defRPr sz="2000">
                <a:latin typeface="Circe Light" panose="020B0402020203020203" pitchFamily="34" charset="-5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28513B8-9D38-448C-BB3A-158F3B9FDC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irce Light" panose="020B0402020203020203" pitchFamily="34" charset="-5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F05FB51-AFF8-4E08-99BD-71E3EF83A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117F5328-6BFB-4698-B383-B5DADAFBF449}" type="datetime1">
              <a:rPr lang="ru-RU" smtClean="0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74A73CE-7654-4060-8AE6-492708DF1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4F74407-F217-45A3-8543-5F22D8AC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ABD3CA49-83D1-4CA9-86DF-107C978CE4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489989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F72DD3-0D90-496C-83C3-5F0A3302D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30837AE-3173-40BB-944C-51CD0E2F44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Circe" panose="020F0502020204030204" pitchFamily="34" charset="-5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397BEF5-B5BA-44C0-8543-D7E6662BAC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irce" panose="020F0502020204030204" pitchFamily="34" charset="-5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97895B8-3328-4CB7-B381-D6BDE02FE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46A06B21-E8B6-44CA-B62A-2A6B0E343335}" type="datetime1">
              <a:rPr lang="ru-RU" smtClean="0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4CAACDC-FB85-4526-908F-03D0448E6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CB7D77-A579-4F13-B214-02548F40C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CB2CB213-F844-4B39-8950-FE8C49B3D1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819560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A3FA17-9A95-4F0C-84E1-79BFA600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E25363F-7A6A-465B-9541-074D17C11D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irce" panose="020F0502020204030204" pitchFamily="34" charset="-52"/>
              </a:defRPr>
            </a:lvl1pPr>
            <a:lvl2pPr>
              <a:defRPr>
                <a:latin typeface="Circe" panose="020F0502020204030204" pitchFamily="34" charset="-52"/>
              </a:defRPr>
            </a:lvl2pPr>
            <a:lvl3pPr>
              <a:defRPr>
                <a:latin typeface="Circe" panose="020F0502020204030204" pitchFamily="34" charset="-52"/>
              </a:defRPr>
            </a:lvl3pPr>
            <a:lvl4pPr>
              <a:defRPr>
                <a:latin typeface="Circe" panose="020F0502020204030204" pitchFamily="34" charset="-52"/>
              </a:defRPr>
            </a:lvl4pPr>
            <a:lvl5pPr>
              <a:defRPr>
                <a:latin typeface="Circe" panose="020F0502020204030204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DB2D70F-BBF1-4E45-803D-7E7B6568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F3240-5B14-4B99-8B55-E4865F8D9587}" type="datetime1">
              <a:rPr lang="ru-RU" smtClean="0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137B371-2B37-4881-A370-614722445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ED4CEAF-DE0D-47CA-8293-0A9D5F6A3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4D0D7A-AB7C-4327-A4FF-6F565C7FDB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220227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93F6B42-6084-400A-81E4-4B85DC9383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622FA5A-9664-4BE6-A70B-2ABAC2426D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Circe" panose="020F0502020204030204" pitchFamily="34" charset="-52"/>
              </a:defRPr>
            </a:lvl1pPr>
            <a:lvl2pPr>
              <a:defRPr>
                <a:latin typeface="Circe" panose="020F0502020204030204" pitchFamily="34" charset="-52"/>
              </a:defRPr>
            </a:lvl2pPr>
            <a:lvl3pPr>
              <a:defRPr>
                <a:latin typeface="Circe" panose="020F0502020204030204" pitchFamily="34" charset="-52"/>
              </a:defRPr>
            </a:lvl3pPr>
            <a:lvl4pPr>
              <a:defRPr>
                <a:latin typeface="Circe" panose="020F0502020204030204" pitchFamily="34" charset="-52"/>
              </a:defRPr>
            </a:lvl4pPr>
            <a:lvl5pPr>
              <a:defRPr>
                <a:latin typeface="Circe" panose="020F0502020204030204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7BBF975-99CC-4F8C-9DD4-C73566ED8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EB1678-E5A1-406B-A96F-44894F208899}" type="datetime1">
              <a:rPr lang="ru-RU" smtClean="0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312329C-6754-4901-A264-373CA4CC8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322E10A-0D30-458C-8655-AF719C741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8A536-D4B7-459B-AF09-9DAE427823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03836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A292DE-5A1A-42EA-B404-D043ECEB2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B3783AC-2D33-41AD-A6D5-E74CEEC208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4A753BE-68E8-440A-A182-7F763792F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1F0B2-7618-426A-B439-B8CCB2B16B04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4D3ADDC-84CD-45EE-8954-12375A3C3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F49AF19-25E3-431C-985E-974D69095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75E7-1A11-48E0-8B95-04BF9E1A2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246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92AE18-DB38-4A28-BD9B-F5CF2CB8B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7F09C7C-64F3-4D18-A94E-683850617D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883B203-B260-469E-9BB4-7AC24CCB0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F346384-C829-4900-B752-FCB6AECB5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1F0B2-7618-426A-B439-B8CCB2B16B04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C8C20C5-9B9B-4F52-A37C-BE10A55E9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E0F75B4-B8DE-41B8-9EDD-CD7C6810A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75E7-1A11-48E0-8B95-04BF9E1A2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90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C0F321C-3465-41DA-A407-A2D3FF2B3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488DEEF-8CAE-4ED0-8BA1-38316BE65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E0D6B88-591A-4CF3-822E-32B948B9FC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B8703CD-ED65-43BC-8D00-1F328FF748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A5A2959-072A-4A9E-B108-536CB1424D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D1A0A68-DD33-40F5-BDAB-09CB31141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1F0B2-7618-426A-B439-B8CCB2B16B04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90F3E99-1BE8-426F-843C-A4E335BDE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B9D39C4-F93F-47D9-AB8C-2231B31E5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75E7-1A11-48E0-8B95-04BF9E1A2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797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3338C8-A5F6-43E3-BE53-CF7AEB4DE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992EC95-AD2D-44D0-9193-33CDE1BF2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1F0B2-7618-426A-B439-B8CCB2B16B04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D1475D0-094C-4BCE-AB03-6493C046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0CB2A0C-2E10-4423-AEF4-C3D877BDF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75E7-1A11-48E0-8B95-04BF9E1A2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49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F1CB6A9-674B-4BBC-9AFD-3BB7F4C55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1F0B2-7618-426A-B439-B8CCB2B16B04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5CCBF6E-4DBA-4CAF-9538-5A3F9890A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26334F7-5A4C-4A0B-A194-A6CEEAF97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75E7-1A11-48E0-8B95-04BF9E1A2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79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227E9E-58FC-4CE1-AB4E-903491A28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9992F6C-4290-43BB-8E80-3DB0F8820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CF7FF8F-BCEE-4961-877B-217622F414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D79BBEF-6FEE-4391-95AC-B464E7DBA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1F0B2-7618-426A-B439-B8CCB2B16B04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F4C5F0B-98E6-4821-B41F-0662A9B97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75A1CD7-9B4C-4EFC-890E-68EADE4F7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75E7-1A11-48E0-8B95-04BF9E1A2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885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CAA2D7-5B58-45E5-8718-269CA3490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FFDEC82A-5579-4563-B8F2-2A62FF143D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D8F1E51-C1B1-47A6-B5AE-FB9D9BD544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6EE58A8-F769-4003-932F-7006FC72B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1F0B2-7618-426A-B439-B8CCB2B16B04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1BBFD40-65F5-4FE8-968E-82036D267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61E84A2-39D2-4B61-9932-C4000295A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175E7-1A11-48E0-8B95-04BF9E1A2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611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932369-CB23-437A-A567-C25C4D3CB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B378A2E-2BD4-4986-8760-ED04DDB6E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05923D-FD87-4F23-8A6F-CE66C5C4E9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1F0B2-7618-426A-B439-B8CCB2B16B04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ED3D070-1E98-406D-BB11-B58D4CA8ED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D2427DE-8D8D-4882-BEF4-4E193AAF21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175E7-1A11-48E0-8B95-04BF9E1A29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012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FC7751-7EAD-4B90-8138-C7B558588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A5286F2-0976-4785-B829-EA0B017EF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E6330CA-EDB2-4BF6-9147-D53FBAC2B9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31D29A51-B315-4AD5-ABC3-26A172FFB506}" type="datetime1">
              <a:rPr lang="ru-RU" smtClean="0"/>
              <a:pPr>
                <a:defRPr/>
              </a:pPr>
              <a:t>20.05.2021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29864C6-962C-415E-826E-3A7B69F85B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43C3D9A-DCD3-4216-97C2-68EBB9EE3F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9F66621E-3BA2-4874-9369-94CA2E5E12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7" name="Группа 69">
            <a:extLst>
              <a:ext uri="{FF2B5EF4-FFF2-40B4-BE49-F238E27FC236}">
                <a16:creationId xmlns:a16="http://schemas.microsoft.com/office/drawing/2014/main" xmlns="" id="{056EF233-C642-4AA2-82D3-79D022D810E3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8" name="bk object 17">
              <a:extLst>
                <a:ext uri="{FF2B5EF4-FFF2-40B4-BE49-F238E27FC236}">
                  <a16:creationId xmlns:a16="http://schemas.microsoft.com/office/drawing/2014/main" xmlns="" id="{CDA7B618-E798-4F4E-BC04-69AA40C29CB4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" name="bk object 18">
              <a:extLst>
                <a:ext uri="{FF2B5EF4-FFF2-40B4-BE49-F238E27FC236}">
                  <a16:creationId xmlns:a16="http://schemas.microsoft.com/office/drawing/2014/main" xmlns="" id="{AF290347-90CD-4000-8219-76DF184C7D04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" name="bk object 19">
              <a:extLst>
                <a:ext uri="{FF2B5EF4-FFF2-40B4-BE49-F238E27FC236}">
                  <a16:creationId xmlns:a16="http://schemas.microsoft.com/office/drawing/2014/main" xmlns="" id="{490B0DF1-AF14-4CDB-AA75-3406EEC8FD79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" name="bk object 20">
              <a:extLst>
                <a:ext uri="{FF2B5EF4-FFF2-40B4-BE49-F238E27FC236}">
                  <a16:creationId xmlns:a16="http://schemas.microsoft.com/office/drawing/2014/main" xmlns="" id="{40A8CD36-05AB-467D-8909-B680EB2BF91E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2" name="bk object 21">
              <a:extLst>
                <a:ext uri="{FF2B5EF4-FFF2-40B4-BE49-F238E27FC236}">
                  <a16:creationId xmlns:a16="http://schemas.microsoft.com/office/drawing/2014/main" xmlns="" id="{03CEE167-9786-46A3-98EC-58FAA069BE26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3" name="bk object 22">
              <a:extLst>
                <a:ext uri="{FF2B5EF4-FFF2-40B4-BE49-F238E27FC236}">
                  <a16:creationId xmlns:a16="http://schemas.microsoft.com/office/drawing/2014/main" xmlns="" id="{4985A742-AD61-4874-AA58-67A99DCB8694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4" name="bk object 23">
              <a:extLst>
                <a:ext uri="{FF2B5EF4-FFF2-40B4-BE49-F238E27FC236}">
                  <a16:creationId xmlns:a16="http://schemas.microsoft.com/office/drawing/2014/main" xmlns="" id="{028F994F-5E47-4BAB-A86A-83355CF9D7EB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5" name="bk object 24">
              <a:extLst>
                <a:ext uri="{FF2B5EF4-FFF2-40B4-BE49-F238E27FC236}">
                  <a16:creationId xmlns:a16="http://schemas.microsoft.com/office/drawing/2014/main" xmlns="" id="{A814FA53-1FEC-4891-A443-24D9027D02A1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6" name="bk object 25">
              <a:extLst>
                <a:ext uri="{FF2B5EF4-FFF2-40B4-BE49-F238E27FC236}">
                  <a16:creationId xmlns:a16="http://schemas.microsoft.com/office/drawing/2014/main" xmlns="" id="{CD3186C5-A8CE-4D12-97EC-F46D1945E6CD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7" name="bk object 26">
              <a:extLst>
                <a:ext uri="{FF2B5EF4-FFF2-40B4-BE49-F238E27FC236}">
                  <a16:creationId xmlns:a16="http://schemas.microsoft.com/office/drawing/2014/main" xmlns="" id="{F55B0B48-5E62-4973-8654-6163A3292EA7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8" name="bk object 27">
              <a:extLst>
                <a:ext uri="{FF2B5EF4-FFF2-40B4-BE49-F238E27FC236}">
                  <a16:creationId xmlns:a16="http://schemas.microsoft.com/office/drawing/2014/main" xmlns="" id="{F0670F44-8A55-4887-863A-4AD187061FDC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9" name="bk object 28">
              <a:extLst>
                <a:ext uri="{FF2B5EF4-FFF2-40B4-BE49-F238E27FC236}">
                  <a16:creationId xmlns:a16="http://schemas.microsoft.com/office/drawing/2014/main" xmlns="" id="{766799F6-DC3A-4986-A4A6-C0045BDAEA55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0" name="bk object 29">
              <a:extLst>
                <a:ext uri="{FF2B5EF4-FFF2-40B4-BE49-F238E27FC236}">
                  <a16:creationId xmlns:a16="http://schemas.microsoft.com/office/drawing/2014/main" xmlns="" id="{9B20ED56-2CE1-4E39-81F8-A1F971CF1FA8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1" name="bk object 30">
              <a:extLst>
                <a:ext uri="{FF2B5EF4-FFF2-40B4-BE49-F238E27FC236}">
                  <a16:creationId xmlns:a16="http://schemas.microsoft.com/office/drawing/2014/main" xmlns="" id="{3BE473EC-5013-40FD-BC89-2401C1F18FF7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2" name="bk object 31">
              <a:extLst>
                <a:ext uri="{FF2B5EF4-FFF2-40B4-BE49-F238E27FC236}">
                  <a16:creationId xmlns:a16="http://schemas.microsoft.com/office/drawing/2014/main" xmlns="" id="{A09586F8-DDA3-4EA4-88A7-2B9D84AD2C09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3" name="bk object 32">
              <a:extLst>
                <a:ext uri="{FF2B5EF4-FFF2-40B4-BE49-F238E27FC236}">
                  <a16:creationId xmlns:a16="http://schemas.microsoft.com/office/drawing/2014/main" xmlns="" id="{BAD2207F-67F1-4EAA-9C9C-3818B6C34C4B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4" name="bk object 33">
              <a:extLst>
                <a:ext uri="{FF2B5EF4-FFF2-40B4-BE49-F238E27FC236}">
                  <a16:creationId xmlns:a16="http://schemas.microsoft.com/office/drawing/2014/main" xmlns="" id="{D14C6657-0462-40F2-B003-4A6508D16DB9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5" name="bk object 34">
              <a:extLst>
                <a:ext uri="{FF2B5EF4-FFF2-40B4-BE49-F238E27FC236}">
                  <a16:creationId xmlns:a16="http://schemas.microsoft.com/office/drawing/2014/main" xmlns="" id="{84D0AEDF-CD29-4E0E-8CDB-338EDABE09EE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6" name="bk object 35">
              <a:extLst>
                <a:ext uri="{FF2B5EF4-FFF2-40B4-BE49-F238E27FC236}">
                  <a16:creationId xmlns:a16="http://schemas.microsoft.com/office/drawing/2014/main" xmlns="" id="{5018AB6C-0177-4EDB-98F4-9FCBC351FAB8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7" name="bk object 36">
              <a:extLst>
                <a:ext uri="{FF2B5EF4-FFF2-40B4-BE49-F238E27FC236}">
                  <a16:creationId xmlns:a16="http://schemas.microsoft.com/office/drawing/2014/main" xmlns="" id="{37B3C5DD-8691-4F30-A1D3-304150B37B58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8" name="bk object 37">
              <a:extLst>
                <a:ext uri="{FF2B5EF4-FFF2-40B4-BE49-F238E27FC236}">
                  <a16:creationId xmlns:a16="http://schemas.microsoft.com/office/drawing/2014/main" xmlns="" id="{C919B710-FB3D-4DC1-9D58-80809AB41F34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9" name="bk object 38">
              <a:extLst>
                <a:ext uri="{FF2B5EF4-FFF2-40B4-BE49-F238E27FC236}">
                  <a16:creationId xmlns:a16="http://schemas.microsoft.com/office/drawing/2014/main" xmlns="" id="{0CE72F35-2B8B-46AC-A37E-E357CDDD54BD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0" name="bk object 39">
              <a:extLst>
                <a:ext uri="{FF2B5EF4-FFF2-40B4-BE49-F238E27FC236}">
                  <a16:creationId xmlns:a16="http://schemas.microsoft.com/office/drawing/2014/main" xmlns="" id="{17A053CB-84A3-4FBB-AD05-206EBECA0DDB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1" name="bk object 40">
              <a:extLst>
                <a:ext uri="{FF2B5EF4-FFF2-40B4-BE49-F238E27FC236}">
                  <a16:creationId xmlns:a16="http://schemas.microsoft.com/office/drawing/2014/main" xmlns="" id="{BF3844D0-9B73-4C77-809C-34E1A4945434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2" name="bk object 41">
              <a:extLst>
                <a:ext uri="{FF2B5EF4-FFF2-40B4-BE49-F238E27FC236}">
                  <a16:creationId xmlns:a16="http://schemas.microsoft.com/office/drawing/2014/main" xmlns="" id="{66844C86-7AC2-4318-B4D0-ACBADEA5D4B3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3" name="bk object 42">
              <a:extLst>
                <a:ext uri="{FF2B5EF4-FFF2-40B4-BE49-F238E27FC236}">
                  <a16:creationId xmlns:a16="http://schemas.microsoft.com/office/drawing/2014/main" xmlns="" id="{D0129C0A-384D-4289-9188-BAF5CD6B2634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4" name="bk object 43">
              <a:extLst>
                <a:ext uri="{FF2B5EF4-FFF2-40B4-BE49-F238E27FC236}">
                  <a16:creationId xmlns:a16="http://schemas.microsoft.com/office/drawing/2014/main" xmlns="" id="{68588450-2470-4464-9996-AD7FBADE8949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5" name="bk object 44">
              <a:extLst>
                <a:ext uri="{FF2B5EF4-FFF2-40B4-BE49-F238E27FC236}">
                  <a16:creationId xmlns:a16="http://schemas.microsoft.com/office/drawing/2014/main" xmlns="" id="{D8793DB9-27E2-411C-94BB-1D4A4C08DE69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6" name="bk object 45">
              <a:extLst>
                <a:ext uri="{FF2B5EF4-FFF2-40B4-BE49-F238E27FC236}">
                  <a16:creationId xmlns:a16="http://schemas.microsoft.com/office/drawing/2014/main" xmlns="" id="{A6E05BD4-5FD2-4668-B19A-FC78A09402D7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7" name="bk object 46">
              <a:extLst>
                <a:ext uri="{FF2B5EF4-FFF2-40B4-BE49-F238E27FC236}">
                  <a16:creationId xmlns:a16="http://schemas.microsoft.com/office/drawing/2014/main" xmlns="" id="{365F1966-5399-4CAC-9C5D-3A2F472823FF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8" name="bk object 47">
              <a:extLst>
                <a:ext uri="{FF2B5EF4-FFF2-40B4-BE49-F238E27FC236}">
                  <a16:creationId xmlns:a16="http://schemas.microsoft.com/office/drawing/2014/main" xmlns="" id="{58B23F2E-B576-4E9F-A38D-83E2FC7A7F47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9" name="bk object 48">
              <a:extLst>
                <a:ext uri="{FF2B5EF4-FFF2-40B4-BE49-F238E27FC236}">
                  <a16:creationId xmlns:a16="http://schemas.microsoft.com/office/drawing/2014/main" xmlns="" id="{D63FC6F0-794A-4959-A34F-067401466E7C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0" name="bk object 49">
              <a:extLst>
                <a:ext uri="{FF2B5EF4-FFF2-40B4-BE49-F238E27FC236}">
                  <a16:creationId xmlns:a16="http://schemas.microsoft.com/office/drawing/2014/main" xmlns="" id="{53B65E33-B83E-4559-9AA6-0DAC82AC94F2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1" name="bk object 50">
              <a:extLst>
                <a:ext uri="{FF2B5EF4-FFF2-40B4-BE49-F238E27FC236}">
                  <a16:creationId xmlns:a16="http://schemas.microsoft.com/office/drawing/2014/main" xmlns="" id="{FD1303CE-B8C9-4A31-9F4D-EFE238F2331C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2" name="bk object 51">
              <a:extLst>
                <a:ext uri="{FF2B5EF4-FFF2-40B4-BE49-F238E27FC236}">
                  <a16:creationId xmlns:a16="http://schemas.microsoft.com/office/drawing/2014/main" xmlns="" id="{0EC23479-1CFA-44AC-9FFC-0875E90CC5A9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3" name="bk object 52">
              <a:extLst>
                <a:ext uri="{FF2B5EF4-FFF2-40B4-BE49-F238E27FC236}">
                  <a16:creationId xmlns:a16="http://schemas.microsoft.com/office/drawing/2014/main" xmlns="" id="{1DF529EF-E42A-4201-9D3E-DAD326A43538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4" name="bk object 53">
              <a:extLst>
                <a:ext uri="{FF2B5EF4-FFF2-40B4-BE49-F238E27FC236}">
                  <a16:creationId xmlns:a16="http://schemas.microsoft.com/office/drawing/2014/main" xmlns="" id="{D93C0B75-F2F3-466E-940E-732A3BDE2C77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5" name="bk object 54">
              <a:extLst>
                <a:ext uri="{FF2B5EF4-FFF2-40B4-BE49-F238E27FC236}">
                  <a16:creationId xmlns:a16="http://schemas.microsoft.com/office/drawing/2014/main" xmlns="" id="{CA9B9FB3-F7C0-44D7-BE2F-230BF3DA7CF9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6" name="bk object 55">
              <a:extLst>
                <a:ext uri="{FF2B5EF4-FFF2-40B4-BE49-F238E27FC236}">
                  <a16:creationId xmlns:a16="http://schemas.microsoft.com/office/drawing/2014/main" xmlns="" id="{738781B5-9DCF-4CB1-9FC3-8A38B2274BAA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7" name="bk object 56">
              <a:extLst>
                <a:ext uri="{FF2B5EF4-FFF2-40B4-BE49-F238E27FC236}">
                  <a16:creationId xmlns:a16="http://schemas.microsoft.com/office/drawing/2014/main" xmlns="" id="{A5D4EF56-4EB6-47CD-A197-C1A3600CA0D7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8" name="bk object 57">
              <a:extLst>
                <a:ext uri="{FF2B5EF4-FFF2-40B4-BE49-F238E27FC236}">
                  <a16:creationId xmlns:a16="http://schemas.microsoft.com/office/drawing/2014/main" xmlns="" id="{A98AAF29-B008-4DA9-8699-C3ADF04DEC4C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9" name="bk object 58">
              <a:extLst>
                <a:ext uri="{FF2B5EF4-FFF2-40B4-BE49-F238E27FC236}">
                  <a16:creationId xmlns:a16="http://schemas.microsoft.com/office/drawing/2014/main" xmlns="" id="{E1C46AC9-7DF3-45C7-91D2-8A9D23E46F32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0" name="bk object 59">
              <a:extLst>
                <a:ext uri="{FF2B5EF4-FFF2-40B4-BE49-F238E27FC236}">
                  <a16:creationId xmlns:a16="http://schemas.microsoft.com/office/drawing/2014/main" xmlns="" id="{9E57F539-D7C6-4778-9359-99345E3B3C94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1" name="bk object 60">
              <a:extLst>
                <a:ext uri="{FF2B5EF4-FFF2-40B4-BE49-F238E27FC236}">
                  <a16:creationId xmlns:a16="http://schemas.microsoft.com/office/drawing/2014/main" xmlns="" id="{1DD83CC2-7CDD-425D-8026-78C14D3FFE74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2" name="bk object 61">
              <a:extLst>
                <a:ext uri="{FF2B5EF4-FFF2-40B4-BE49-F238E27FC236}">
                  <a16:creationId xmlns:a16="http://schemas.microsoft.com/office/drawing/2014/main" xmlns="" id="{C5620F96-8FC8-482F-8BF6-6E41D7DEB3FB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3" name="Rectangle 139">
              <a:extLst>
                <a:ext uri="{FF2B5EF4-FFF2-40B4-BE49-F238E27FC236}">
                  <a16:creationId xmlns:a16="http://schemas.microsoft.com/office/drawing/2014/main" xmlns="" id="{061A1254-EAAE-4DF5-B978-27D5FF14E097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4" name="Rectangle 140">
              <a:extLst>
                <a:ext uri="{FF2B5EF4-FFF2-40B4-BE49-F238E27FC236}">
                  <a16:creationId xmlns:a16="http://schemas.microsoft.com/office/drawing/2014/main" xmlns="" id="{C7AD5CA1-5E23-465A-8336-FCB4F58E5E3E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5" name="Rectangle 141">
              <a:extLst>
                <a:ext uri="{FF2B5EF4-FFF2-40B4-BE49-F238E27FC236}">
                  <a16:creationId xmlns:a16="http://schemas.microsoft.com/office/drawing/2014/main" xmlns="" id="{C117F386-F902-47D7-B3B7-E0D14F93A1FD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6" name="Rectangle 142">
              <a:extLst>
                <a:ext uri="{FF2B5EF4-FFF2-40B4-BE49-F238E27FC236}">
                  <a16:creationId xmlns:a16="http://schemas.microsoft.com/office/drawing/2014/main" xmlns="" id="{29469318-AA5D-4CC4-9D20-61694461D6D1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7" name="Rectangle 143">
              <a:extLst>
                <a:ext uri="{FF2B5EF4-FFF2-40B4-BE49-F238E27FC236}">
                  <a16:creationId xmlns:a16="http://schemas.microsoft.com/office/drawing/2014/main" xmlns="" id="{1714DA4C-7FDB-4438-9785-C8E40158A59B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8" name="Freeform 144">
              <a:extLst>
                <a:ext uri="{FF2B5EF4-FFF2-40B4-BE49-F238E27FC236}">
                  <a16:creationId xmlns:a16="http://schemas.microsoft.com/office/drawing/2014/main" xmlns="" id="{80616E2C-C7FD-4340-9C6E-D1B2B99E12D6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9" name="Rectangle 145">
              <a:extLst>
                <a:ext uri="{FF2B5EF4-FFF2-40B4-BE49-F238E27FC236}">
                  <a16:creationId xmlns:a16="http://schemas.microsoft.com/office/drawing/2014/main" xmlns="" id="{937E7FF0-3315-401B-813C-5DE1B134B719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0" name="Freeform 146">
              <a:extLst>
                <a:ext uri="{FF2B5EF4-FFF2-40B4-BE49-F238E27FC236}">
                  <a16:creationId xmlns:a16="http://schemas.microsoft.com/office/drawing/2014/main" xmlns="" id="{ECAECC9E-6A53-4096-9C4A-67229BA84821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1" name="Freeform 149">
              <a:extLst>
                <a:ext uri="{FF2B5EF4-FFF2-40B4-BE49-F238E27FC236}">
                  <a16:creationId xmlns:a16="http://schemas.microsoft.com/office/drawing/2014/main" xmlns="" id="{1B50E89C-7811-46FF-BAD0-DD90EE07D64D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59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push dir="u"/>
  </p:transition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4E6B"/>
          </a:solidFill>
          <a:latin typeface="Circe Bold" panose="020B0602020203020203" pitchFamily="34" charset="-5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irce" panose="020F0502020204030204" pitchFamily="34" charset="-5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irce" panose="020F0502020204030204" pitchFamily="34" charset="-5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irce" panose="020F0502020204030204" pitchFamily="34" charset="-5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irce" panose="020F0502020204030204" pitchFamily="34" charset="-5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irce" panose="020F0502020204030204" pitchFamily="34" charset="-5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14C3C3C-A3C9-4F6A-A795-E68EBD01DBC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55871" y="2197329"/>
            <a:ext cx="3785501" cy="1591711"/>
          </a:xfrm>
          <a:prstGeom prst="rect">
            <a:avLst/>
          </a:prstGeom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A713CEA3-4959-4FEA-B4A8-DCE950549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6686" y="638061"/>
            <a:ext cx="114807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53-е </a:t>
            </a:r>
            <a:r>
              <a:rPr lang="ru-RU" altLang="ru-RU" sz="2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онлайн заседание НТКМетр</a:t>
            </a:r>
          </a:p>
          <a:p>
            <a:pPr algn="ctr">
              <a:spcBef>
                <a:spcPct val="0"/>
              </a:spcBef>
            </a:pPr>
            <a:r>
              <a:rPr lang="ru-RU" altLang="ru-RU" sz="2000" b="1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21 мая 2021 </a:t>
            </a:r>
            <a:r>
              <a:rPr lang="ru-RU" altLang="ru-RU" sz="2000" b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г. </a:t>
            </a:r>
            <a:endParaRPr lang="en-US" altLang="ru-RU" sz="2000" b="1" dirty="0">
              <a:solidFill>
                <a:srgbClr val="00206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7440495D-D0F5-407B-AC43-B55D1B6CCE99}"/>
              </a:ext>
            </a:extLst>
          </p:cNvPr>
          <p:cNvSpPr txBox="1">
            <a:spLocks/>
          </p:cNvSpPr>
          <p:nvPr/>
        </p:nvSpPr>
        <p:spPr>
          <a:xfrm>
            <a:off x="4141372" y="1693859"/>
            <a:ext cx="7499244" cy="307109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b="1" dirty="0" smtClean="0">
                <a:solidFill>
                  <a:srgbClr val="C00000"/>
                </a:solidFill>
                <a:effectLst/>
              </a:rPr>
              <a:t>Информация </a:t>
            </a:r>
            <a:r>
              <a:rPr lang="ru-RU" sz="2700" b="1" dirty="0">
                <a:solidFill>
                  <a:srgbClr val="C00000"/>
                </a:solidFill>
                <a:effectLst/>
              </a:rPr>
              <a:t>  о признании </a:t>
            </a:r>
            <a:r>
              <a:rPr lang="ru-RU" sz="2700" b="1" dirty="0">
                <a:solidFill>
                  <a:srgbClr val="C00000"/>
                </a:solidFill>
              </a:rPr>
              <a:t>национальных СО </a:t>
            </a:r>
          </a:p>
          <a:p>
            <a:r>
              <a:rPr lang="ru-RU" sz="2700" b="1" dirty="0">
                <a:solidFill>
                  <a:srgbClr val="C00000"/>
                </a:solidFill>
              </a:rPr>
              <a:t>в качестве </a:t>
            </a:r>
            <a:r>
              <a:rPr lang="ru-RU" sz="2700" b="1" dirty="0" smtClean="0">
                <a:solidFill>
                  <a:srgbClr val="C00000"/>
                </a:solidFill>
              </a:rPr>
              <a:t>МСО  </a:t>
            </a:r>
            <a:r>
              <a:rPr lang="ru-RU" sz="2700" b="1" dirty="0">
                <a:solidFill>
                  <a:srgbClr val="C00000"/>
                </a:solidFill>
                <a:effectLst/>
              </a:rPr>
              <a:t>и актуализации Реестра </a:t>
            </a:r>
            <a:r>
              <a:rPr lang="ru-RU" sz="2700" b="1" dirty="0" smtClean="0">
                <a:solidFill>
                  <a:srgbClr val="C00000"/>
                </a:solidFill>
                <a:effectLst/>
              </a:rPr>
              <a:t>МСО</a:t>
            </a:r>
          </a:p>
          <a:p>
            <a:endParaRPr lang="ru-RU" sz="2700" b="1" dirty="0" smtClean="0">
              <a:solidFill>
                <a:srgbClr val="C00000"/>
              </a:solidFill>
              <a:effectLst/>
            </a:endParaRPr>
          </a:p>
          <a:p>
            <a:endParaRPr lang="ru-RU" sz="2700" b="1" dirty="0">
              <a:solidFill>
                <a:srgbClr val="C00000"/>
              </a:solidFill>
            </a:endParaRPr>
          </a:p>
          <a:p>
            <a:r>
              <a:rPr lang="ru-RU" sz="2700" b="1" dirty="0">
                <a:solidFill>
                  <a:srgbClr val="C00000"/>
                </a:solidFill>
              </a:rPr>
              <a:t>О ходе реализации Программы по созданию и применению межгосударственных стандартных образцов состава и свойств веществ и материалов </a:t>
            </a:r>
            <a:endParaRPr lang="ru-RU" sz="2700" b="1" dirty="0" smtClean="0">
              <a:solidFill>
                <a:srgbClr val="C00000"/>
              </a:solidFill>
            </a:endParaRPr>
          </a:p>
          <a:p>
            <a:r>
              <a:rPr lang="ru-RU" sz="2700" b="1" dirty="0" smtClean="0">
                <a:solidFill>
                  <a:srgbClr val="C00000"/>
                </a:solidFill>
              </a:rPr>
              <a:t>на </a:t>
            </a:r>
            <a:r>
              <a:rPr lang="ru-RU" sz="2700" b="1" dirty="0">
                <a:solidFill>
                  <a:srgbClr val="C00000"/>
                </a:solidFill>
              </a:rPr>
              <a:t>2021–2025 годы</a:t>
            </a:r>
            <a:r>
              <a:rPr lang="ru-RU" sz="2700" b="0" dirty="0">
                <a:solidFill>
                  <a:srgbClr val="002060"/>
                </a:solidFill>
                <a:effectLst/>
              </a:rPr>
              <a:t/>
            </a:r>
            <a:br>
              <a:rPr lang="ru-RU" sz="2700" b="0" dirty="0">
                <a:solidFill>
                  <a:srgbClr val="002060"/>
                </a:solidFill>
                <a:effectLst/>
              </a:rPr>
            </a:br>
            <a:r>
              <a:rPr lang="ru-RU" sz="3100" dirty="0">
                <a:solidFill>
                  <a:srgbClr val="C00000"/>
                </a:solidFill>
                <a:latin typeface="Impact" pitchFamily="34" charset="0"/>
                <a:ea typeface="+mn-ea"/>
                <a:cs typeface="+mn-cs"/>
              </a:rPr>
              <a:t/>
            </a:r>
            <a:br>
              <a:rPr lang="ru-RU" sz="3100" dirty="0">
                <a:solidFill>
                  <a:srgbClr val="C00000"/>
                </a:solidFill>
                <a:latin typeface="Impact" pitchFamily="34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8" name="Заголовок 6">
            <a:extLst>
              <a:ext uri="{FF2B5EF4-FFF2-40B4-BE49-F238E27FC236}">
                <a16:creationId xmlns:a16="http://schemas.microsoft.com/office/drawing/2014/main" xmlns="" id="{F755770B-0C82-4D28-9497-EB430BA01A2F}"/>
              </a:ext>
            </a:extLst>
          </p:cNvPr>
          <p:cNvSpPr txBox="1">
            <a:spLocks/>
          </p:cNvSpPr>
          <p:nvPr/>
        </p:nvSpPr>
        <p:spPr>
          <a:xfrm>
            <a:off x="4126588" y="4880315"/>
            <a:ext cx="7658044" cy="8529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04E6B"/>
                </a:solidFill>
                <a:latin typeface="Circe" panose="020F0502020204030204" pitchFamily="34" charset="-52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Секретариат РГ СО НТКМетр, </a:t>
            </a:r>
          </a:p>
          <a:p>
            <a:pPr fontAlgn="auto">
              <a:spcAft>
                <a:spcPts val="0"/>
              </a:spcAft>
            </a:pPr>
            <a: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УНИИМ - филиал ФГУП «ВНИИМ им. Д. И. Менделеева», </a:t>
            </a:r>
            <a:b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  <a: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800" dirty="0" err="1">
                <a:solidFill>
                  <a:srgbClr val="002060"/>
                </a:solidFill>
                <a:latin typeface="Arial" pitchFamily="34" charset="0"/>
                <a:cs typeface="Arial" panose="020B0604020202020204" pitchFamily="34" charset="0"/>
              </a:rPr>
              <a:t>intermetron</a:t>
            </a:r>
            <a:r>
              <a:rPr lang="ru-RU" altLang="ru-RU" sz="1800" dirty="0">
                <a:solidFill>
                  <a:srgbClr val="002060"/>
                </a:solidFill>
                <a:latin typeface="Arial" pitchFamily="34" charset="0"/>
              </a:rPr>
              <a:t>@</a:t>
            </a:r>
            <a:r>
              <a:rPr lang="en-US" altLang="ru-RU" sz="1800" dirty="0" err="1">
                <a:solidFill>
                  <a:srgbClr val="002060"/>
                </a:solidFill>
                <a:latin typeface="Arial" pitchFamily="34" charset="0"/>
              </a:rPr>
              <a:t>uniim</a:t>
            </a:r>
            <a:r>
              <a:rPr lang="ru-RU" altLang="ru-RU" sz="1800" dirty="0">
                <a:solidFill>
                  <a:srgbClr val="002060"/>
                </a:solidFill>
                <a:latin typeface="Arial" pitchFamily="34" charset="0"/>
              </a:rPr>
              <a:t>.</a:t>
            </a:r>
            <a:r>
              <a:rPr lang="ru-RU" altLang="ru-RU" sz="1800" dirty="0" err="1">
                <a:solidFill>
                  <a:srgbClr val="002060"/>
                </a:solidFill>
                <a:latin typeface="Arial" pitchFamily="34" charset="0"/>
              </a:rPr>
              <a:t>ru</a:t>
            </a:r>
            <a:r>
              <a:rPr lang="en-US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  </a:t>
            </a:r>
            <a: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тел. +7 </a:t>
            </a:r>
            <a:r>
              <a:rPr lang="en-US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(343) </a:t>
            </a:r>
            <a: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350</a:t>
            </a:r>
            <a:r>
              <a:rPr lang="en-US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US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79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F530B9E0-98C7-4214-98AD-3953F756E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55839"/>
            <a:ext cx="12234173" cy="71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314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CA0DAA6-33B8-4A25-810D-2F4D816FB4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435006" y="604568"/>
            <a:ext cx="4654297" cy="55778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006" y="689449"/>
            <a:ext cx="4076818" cy="1457263"/>
          </a:xfrm>
          <a:noFill/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/>
            <a: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О </a:t>
            </a:r>
            <a:r>
              <a:rPr lang="en-US" sz="24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признании</a:t>
            </a:r>
            <a: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в </a:t>
            </a:r>
            <a:r>
              <a:rPr lang="en-US" sz="24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качестве</a:t>
            </a:r>
            <a: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МСО </a:t>
            </a:r>
            <a:r>
              <a:rPr lang="en-US" sz="24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вновь</a:t>
            </a:r>
            <a: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разработанных</a:t>
            </a:r>
            <a: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национальных</a:t>
            </a:r>
            <a: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СО</a:t>
            </a:r>
            <a:r>
              <a:rPr lang="en-US" sz="37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/>
            </a:r>
            <a:br>
              <a:rPr lang="en-US" sz="37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926476" y="6356350"/>
            <a:ext cx="625443" cy="365125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75F107ED-9846-473B-BB51-734C744A023E}" type="slidenum">
              <a:rPr lang="en-US" smtClean="0">
                <a:solidFill>
                  <a:srgbClr val="898989"/>
                </a:solidFill>
                <a:latin typeface="+mn-lt"/>
              </a:rPr>
              <a:pPr>
                <a:spcAft>
                  <a:spcPts val="600"/>
                </a:spcAft>
                <a:defRPr/>
              </a:pPr>
              <a:t>2</a:t>
            </a:fld>
            <a:endParaRPr lang="en-US">
              <a:solidFill>
                <a:srgbClr val="898989"/>
              </a:solidFill>
              <a:latin typeface="+mn-lt"/>
            </a:endParaRPr>
          </a:p>
        </p:txBody>
      </p:sp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xmlns="" id="{847A7674-EB12-4EF3-94EE-8008DCD5D425}"/>
              </a:ext>
            </a:extLst>
          </p:cNvPr>
          <p:cNvSpPr/>
          <p:nvPr/>
        </p:nvSpPr>
        <p:spPr>
          <a:xfrm>
            <a:off x="763672" y="2420888"/>
            <a:ext cx="3168352" cy="248332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FF"/>
                </a:solidFill>
                <a:latin typeface="+mj-lt"/>
              </a:rPr>
              <a:t>Н</a:t>
            </a:r>
            <a:r>
              <a:rPr lang="ru-RU" sz="2000" b="1" kern="1200" dirty="0">
                <a:solidFill>
                  <a:srgbClr val="FFFFFF"/>
                </a:solidFill>
                <a:effectLst/>
                <a:latin typeface="+mj-lt"/>
              </a:rPr>
              <a:t>оменклатура </a:t>
            </a:r>
            <a:r>
              <a:rPr lang="ru-RU" sz="2000" b="1" kern="1200" dirty="0" smtClean="0">
                <a:solidFill>
                  <a:srgbClr val="FFFFFF"/>
                </a:solidFill>
                <a:effectLst/>
                <a:latin typeface="+mj-lt"/>
              </a:rPr>
              <a:t>10-ти </a:t>
            </a:r>
            <a:r>
              <a:rPr lang="ru-RU" sz="2000" b="1" kern="1200" dirty="0">
                <a:solidFill>
                  <a:srgbClr val="FFFFFF"/>
                </a:solidFill>
                <a:effectLst/>
                <a:latin typeface="+mj-lt"/>
              </a:rPr>
              <a:t>типов </a:t>
            </a:r>
          </a:p>
          <a:p>
            <a:pPr algn="ctr"/>
            <a:r>
              <a:rPr lang="ru-RU" sz="2000" b="1" dirty="0">
                <a:solidFill>
                  <a:srgbClr val="FFFFFF"/>
                </a:solidFill>
                <a:latin typeface="+mj-lt"/>
              </a:rPr>
              <a:t>национальных СО</a:t>
            </a:r>
          </a:p>
          <a:p>
            <a:pPr algn="ctr"/>
            <a:r>
              <a:rPr lang="ru-RU" sz="2000" b="1" kern="1200" dirty="0">
                <a:solidFill>
                  <a:srgbClr val="FFFFFF"/>
                </a:solidFill>
                <a:effectLst/>
                <a:latin typeface="+mj-lt"/>
              </a:rPr>
              <a:t>Республики Казахстан </a:t>
            </a:r>
            <a:endParaRPr lang="ru-RU" sz="2000" b="1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96EB2E79-CF35-4A12-AD1D-392CD093C8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013883"/>
              </p:ext>
            </p:extLst>
          </p:nvPr>
        </p:nvGraphicFramePr>
        <p:xfrm>
          <a:off x="4079776" y="764704"/>
          <a:ext cx="7272808" cy="52128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16624">
                  <a:extLst>
                    <a:ext uri="{9D8B030D-6E8A-4147-A177-3AD203B41FA5}">
                      <a16:colId xmlns:a16="http://schemas.microsoft.com/office/drawing/2014/main" xmlns="" val="3283807418"/>
                    </a:ext>
                  </a:extLst>
                </a:gridCol>
                <a:gridCol w="1656184"/>
              </a:tblGrid>
              <a:tr h="3213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Наименование СО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</a:rPr>
                        <a:t>Разработчик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48903869"/>
                  </a:ext>
                </a:extLst>
              </a:tr>
              <a:tr h="326763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концентрата медного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06400" algn="l"/>
                          <a:tab pos="2969895" algn="ctr"/>
                          <a:tab pos="5940425" algn="r"/>
                        </a:tabLst>
                      </a:pP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Филиал РГП </a:t>
                      </a:r>
                      <a:endParaRPr lang="ru-RU" sz="1400" b="1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06400" algn="l"/>
                          <a:tab pos="2969895" algn="ctr"/>
                          <a:tab pos="5940425" algn="r"/>
                        </a:tabLs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НЦ КПМС РК» «ВНИИцветмет»</a:t>
                      </a:r>
                      <a:endParaRPr lang="ru-RU" sz="1400" b="1" dirty="0">
                        <a:solidFill>
                          <a:srgbClr val="00000A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596877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концентрата цинкового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24031649"/>
                  </a:ext>
                </a:extLst>
              </a:tr>
              <a:tr h="55243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концентрата свинцового из руды барит содержащей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83801713"/>
                  </a:ext>
                </a:extLst>
              </a:tr>
              <a:tr h="311658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концентрата медного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305343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СО состава руды сульфидной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1101969"/>
                  </a:ext>
                </a:extLst>
              </a:tr>
              <a:tr h="216024">
                <a:tc gridSpan="2">
                  <a:txBody>
                    <a:bodyPr/>
                    <a:lstStyle/>
                    <a:p>
                      <a:pPr marL="1041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708">
                <a:tc>
                  <a:txBody>
                    <a:bodyPr/>
                    <a:lstStyle/>
                    <a:p>
                      <a:pPr marL="1041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СО состава газовой смеси кислород в азоте (О</a:t>
                      </a:r>
                      <a:r>
                        <a:rPr lang="ru-RU" sz="16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-N</a:t>
                      </a:r>
                      <a:r>
                        <a:rPr lang="ru-RU" sz="16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 </a:t>
                      </a:r>
                      <a:endParaRPr lang="ru-RU" sz="16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1041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аналог ГСО 3729-87)</a:t>
                      </a:r>
                    </a:p>
                  </a:txBody>
                  <a:tcPr marL="68580" marR="68580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  <a:tab pos="406400" algn="l"/>
                          <a:tab pos="2969895" algn="ctr"/>
                          <a:tab pos="5940425" algn="r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Карагандинский филиал РГП «</a:t>
                      </a:r>
                      <a:r>
                        <a:rPr lang="ru-RU" sz="1400" b="1" kern="1200" dirty="0" err="1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КазСтандарт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»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72444959"/>
                  </a:ext>
                </a:extLst>
              </a:tr>
              <a:tr h="572994">
                <a:tc>
                  <a:txBody>
                    <a:bodyPr/>
                    <a:lstStyle/>
                    <a:p>
                      <a:pPr marL="1041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СО состава газовой смеси диоксид углерода в азоте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СО</a:t>
                      </a:r>
                      <a:r>
                        <a:rPr lang="ru-RU" sz="16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-N</a:t>
                      </a:r>
                      <a:r>
                        <a:rPr lang="ru-RU" sz="16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 (аналог ГСО 3767-87)</a:t>
                      </a:r>
                    </a:p>
                  </a:txBody>
                  <a:tcPr marL="68580" marR="68580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19721686"/>
                  </a:ext>
                </a:extLst>
              </a:tr>
              <a:tr h="583272">
                <a:tc>
                  <a:txBody>
                    <a:bodyPr/>
                    <a:lstStyle/>
                    <a:p>
                      <a:pPr marL="1041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СО состава газовой смеси оксид углерода в азоте (СО-N</a:t>
                      </a:r>
                      <a:r>
                        <a:rPr lang="ru-RU" sz="16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 </a:t>
                      </a:r>
                    </a:p>
                    <a:p>
                      <a:pPr marL="1041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(аналог ГСО 3818-87)</a:t>
                      </a:r>
                    </a:p>
                  </a:txBody>
                  <a:tcPr marL="68580" marR="68580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02357178"/>
                  </a:ext>
                </a:extLst>
              </a:tr>
              <a:tr h="583272">
                <a:tc>
                  <a:txBody>
                    <a:bodyPr/>
                    <a:lstStyle/>
                    <a:p>
                      <a:pPr marL="1041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СО состава газовой смеси оксид углерода в азоте (СО-N</a:t>
                      </a:r>
                      <a:r>
                        <a:rPr lang="ru-RU" sz="16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 </a:t>
                      </a:r>
                    </a:p>
                    <a:p>
                      <a:pPr marL="1041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(аналог ГСО 3825-87)</a:t>
                      </a:r>
                    </a:p>
                  </a:txBody>
                  <a:tcPr marL="68580" marR="68580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3272">
                <a:tc>
                  <a:txBody>
                    <a:bodyPr/>
                    <a:lstStyle/>
                    <a:p>
                      <a:pPr marL="1041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СО состава газовой смеси оксид углерода в азоте (СО-N</a:t>
                      </a:r>
                      <a:r>
                        <a:rPr lang="ru-RU" sz="160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) </a:t>
                      </a:r>
                    </a:p>
                    <a:p>
                      <a:pPr marL="1041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(аналог ГСО 3829-87)</a:t>
                      </a:r>
                    </a:p>
                  </a:txBody>
                  <a:tcPr marL="68580" marR="68580" marT="9525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941138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5247074"/>
              </p:ext>
            </p:extLst>
          </p:nvPr>
        </p:nvGraphicFramePr>
        <p:xfrm>
          <a:off x="3359696" y="110505"/>
          <a:ext cx="8487436" cy="67587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91696"/>
                <a:gridCol w="37957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 anchor="ctr"/>
                </a:tc>
              </a:tr>
              <a:tr h="1846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и свойств нефтепродуктов (3 типа СО)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ООО «Петроаналитика</a:t>
                      </a:r>
                      <a:r>
                        <a:rPr lang="ru-RU" sz="1300" dirty="0" smtClean="0">
                          <a:effectLst/>
                        </a:rPr>
                        <a:t>» 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 anchor="ctr"/>
                </a:tc>
              </a:tr>
              <a:tr h="1846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(агрохимических показателей) почвы (2 типа)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ФГБНУ «ВНИИ агрохимии</a:t>
                      </a:r>
                      <a:r>
                        <a:rPr lang="ru-RU" sz="1300" dirty="0" smtClean="0">
                          <a:effectLst/>
                        </a:rPr>
                        <a:t>»</a:t>
                      </a:r>
                    </a:p>
                  </a:txBody>
                  <a:tcPr marL="61042" marR="61042" marT="6683" marB="0" anchor="ctr"/>
                </a:tc>
              </a:tr>
              <a:tr h="3625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СО состава клубней картофеля (К-03)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СО состава шрота подсолнечного (ШП-02)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6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пестицида </a:t>
                      </a:r>
                      <a:r>
                        <a:rPr lang="ru-RU" sz="1300" dirty="0" err="1">
                          <a:effectLst/>
                        </a:rPr>
                        <a:t>глифосата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АО Фирма «Август»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 anchor="ctr"/>
                </a:tc>
              </a:tr>
              <a:tr h="30323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трамадола</a:t>
                      </a:r>
                      <a:r>
                        <a:rPr lang="ru-RU" sz="1300" dirty="0">
                          <a:effectLst/>
                        </a:rPr>
                        <a:t> гидрохлорида (МЭЗ-014)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кодеина основания (МЭЗ-019)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атропина сульфата (МЭЗ-009)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транексамовой</a:t>
                      </a:r>
                      <a:r>
                        <a:rPr lang="ru-RU" sz="1300" dirty="0">
                          <a:effectLst/>
                        </a:rPr>
                        <a:t> кислоты (МЭЗ-013)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фенобарбитала</a:t>
                      </a:r>
                      <a:r>
                        <a:rPr lang="ru-RU" sz="1300" dirty="0">
                          <a:effectLst/>
                        </a:rPr>
                        <a:t> (МЭЗ-015)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морфина гидрохлорида (МЭЗ-016)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амитриптилина гидрохлорида (МЭЗ-020)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тримеперидина</a:t>
                      </a:r>
                      <a:r>
                        <a:rPr lang="ru-RU" sz="1300" dirty="0">
                          <a:effectLst/>
                        </a:rPr>
                        <a:t> гидрохлорида (МЭЗ-023)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оксибутирата</a:t>
                      </a:r>
                      <a:r>
                        <a:rPr lang="ru-RU" sz="1300" dirty="0">
                          <a:effectLst/>
                        </a:rPr>
                        <a:t> натрия (МЭЗ-024)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золпидема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тартрата</a:t>
                      </a:r>
                      <a:r>
                        <a:rPr lang="ru-RU" sz="1300" dirty="0">
                          <a:effectLst/>
                        </a:rPr>
                        <a:t> (МЭЗ-025)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метилпарабена</a:t>
                      </a:r>
                      <a:r>
                        <a:rPr lang="ru-RU" sz="1300" dirty="0">
                          <a:effectLst/>
                        </a:rPr>
                        <a:t> (МЭЗ-017)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пароксетина</a:t>
                      </a:r>
                      <a:r>
                        <a:rPr lang="ru-RU" sz="1300" dirty="0">
                          <a:effectLst/>
                        </a:rPr>
                        <a:t> гидрохлорида </a:t>
                      </a:r>
                      <a:r>
                        <a:rPr lang="ru-RU" sz="1300" dirty="0" err="1">
                          <a:effectLst/>
                        </a:rPr>
                        <a:t>гемигидрата</a:t>
                      </a:r>
                      <a:r>
                        <a:rPr lang="ru-RU" sz="1300" dirty="0">
                          <a:effectLst/>
                        </a:rPr>
                        <a:t> (МЭЗ-018)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хлоробутанола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гемигидрата</a:t>
                      </a:r>
                      <a:r>
                        <a:rPr lang="ru-RU" sz="1300" dirty="0">
                          <a:effectLst/>
                        </a:rPr>
                        <a:t> (МЭЗ-021)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фентанила</a:t>
                      </a:r>
                      <a:r>
                        <a:rPr lang="ru-RU" sz="1300" dirty="0">
                          <a:effectLst/>
                        </a:rPr>
                        <a:t> (МЭЗ-022)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клоназепама (МЭЗ-026)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мидазолама</a:t>
                      </a:r>
                      <a:r>
                        <a:rPr lang="ru-RU" sz="1300" dirty="0">
                          <a:effectLst/>
                        </a:rPr>
                        <a:t> (МЭЗ-027)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каннабидиола</a:t>
                      </a:r>
                      <a:r>
                        <a:rPr lang="ru-RU" sz="1300" dirty="0">
                          <a:effectLst/>
                        </a:rPr>
                        <a:t> (МЭЗ-028)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ФГУП «Московский эндокринный завод» </a:t>
                      </a:r>
                      <a:endParaRPr lang="ru-RU" sz="13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(</a:t>
                      </a:r>
                      <a:r>
                        <a:rPr lang="ru-RU" sz="1300" dirty="0">
                          <a:effectLst/>
                        </a:rPr>
                        <a:t>17 типов СО)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 anchor="ctr"/>
                </a:tc>
              </a:tr>
              <a:tr h="8965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лозартана</a:t>
                      </a:r>
                      <a:r>
                        <a:rPr lang="ru-RU" sz="1300" dirty="0">
                          <a:effectLst/>
                        </a:rPr>
                        <a:t> калия (НЦСО-</a:t>
                      </a:r>
                      <a:r>
                        <a:rPr lang="ru-RU" sz="1300" dirty="0" err="1">
                          <a:effectLst/>
                        </a:rPr>
                        <a:t>лозартан</a:t>
                      </a:r>
                      <a:r>
                        <a:rPr lang="ru-RU" sz="1300" dirty="0">
                          <a:effectLst/>
                        </a:rPr>
                        <a:t> калия)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пропранолола</a:t>
                      </a:r>
                      <a:r>
                        <a:rPr lang="ru-RU" sz="1300" dirty="0">
                          <a:effectLst/>
                        </a:rPr>
                        <a:t> гидрохлорида (НЦСО-</a:t>
                      </a:r>
                      <a:r>
                        <a:rPr lang="ru-RU" sz="1300" dirty="0" err="1">
                          <a:effectLst/>
                        </a:rPr>
                        <a:t>Пропранолол</a:t>
                      </a:r>
                      <a:r>
                        <a:rPr lang="ru-RU" sz="1300" dirty="0">
                          <a:effectLst/>
                        </a:rPr>
                        <a:t>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эналаприла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малеата</a:t>
                      </a:r>
                      <a:r>
                        <a:rPr lang="ru-RU" sz="1300" dirty="0">
                          <a:effectLst/>
                        </a:rPr>
                        <a:t> (НЦСО-</a:t>
                      </a:r>
                      <a:r>
                        <a:rPr lang="ru-RU" sz="1300" dirty="0" err="1">
                          <a:effectLst/>
                        </a:rPr>
                        <a:t>Эналаприл</a:t>
                      </a:r>
                      <a:r>
                        <a:rPr lang="ru-RU" sz="1300" dirty="0">
                          <a:effectLst/>
                        </a:rPr>
                        <a:t>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бисопролола</a:t>
                      </a:r>
                      <a:r>
                        <a:rPr lang="ru-RU" sz="1300" dirty="0">
                          <a:effectLst/>
                        </a:rPr>
                        <a:t> </a:t>
                      </a:r>
                      <a:r>
                        <a:rPr lang="ru-RU" sz="1300" dirty="0" err="1">
                          <a:effectLst/>
                        </a:rPr>
                        <a:t>фумарата</a:t>
                      </a:r>
                      <a:r>
                        <a:rPr lang="ru-RU" sz="1300" dirty="0">
                          <a:effectLst/>
                        </a:rPr>
                        <a:t> (НЦСО-</a:t>
                      </a:r>
                      <a:r>
                        <a:rPr lang="ru-RU" sz="1300" dirty="0" err="1">
                          <a:effectLst/>
                        </a:rPr>
                        <a:t>Бисопролол</a:t>
                      </a:r>
                      <a:r>
                        <a:rPr lang="ru-RU" sz="1300" dirty="0">
                          <a:effectLst/>
                        </a:rPr>
                        <a:t>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</a:t>
                      </a:r>
                      <a:r>
                        <a:rPr lang="ru-RU" sz="1300" dirty="0" err="1">
                          <a:effectLst/>
                        </a:rPr>
                        <a:t>клопидогрела</a:t>
                      </a:r>
                      <a:r>
                        <a:rPr lang="ru-RU" sz="1300" dirty="0">
                          <a:effectLst/>
                        </a:rPr>
                        <a:t> гидросульфата (НЦСО-</a:t>
                      </a:r>
                      <a:r>
                        <a:rPr lang="ru-RU" sz="1300" dirty="0" err="1">
                          <a:effectLst/>
                        </a:rPr>
                        <a:t>Клопидогрел</a:t>
                      </a:r>
                      <a:r>
                        <a:rPr lang="ru-RU" sz="1300" dirty="0">
                          <a:effectLst/>
                        </a:rPr>
                        <a:t>)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ООО «НЦСО</a:t>
                      </a:r>
                      <a:r>
                        <a:rPr lang="ru-RU" sz="1300" dirty="0" smtClean="0">
                          <a:effectLst/>
                        </a:rPr>
                        <a:t>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effectLst/>
                        </a:rPr>
                        <a:t>(5 типов СО)</a:t>
                      </a:r>
                      <a:endParaRPr lang="ru-RU" sz="13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effectLst/>
                      </a:endParaRPr>
                    </a:p>
                  </a:txBody>
                  <a:tcPr marL="61042" marR="61042" marT="6683" marB="0" anchor="ctr"/>
                </a:tc>
              </a:tr>
              <a:tr h="1846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и свойств нефтепродуктов (15 типов СО)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ООО «СпектроХим»</a:t>
                      </a:r>
                      <a:endParaRPr lang="ru-RU" sz="1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 anchor="ctr"/>
                </a:tc>
              </a:tr>
              <a:tr h="1846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состава серебра аффинированного </a:t>
                      </a:r>
                      <a:r>
                        <a:rPr lang="ru-RU" sz="1300" dirty="0" smtClean="0">
                          <a:effectLst/>
                        </a:rPr>
                        <a:t>(3 </a:t>
                      </a:r>
                      <a:r>
                        <a:rPr lang="ru-RU" sz="1300" dirty="0">
                          <a:effectLst/>
                        </a:rPr>
                        <a:t>комплекта)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>
                          <a:effectLst/>
                        </a:rPr>
                        <a:t>ОАО «Красцветмет</a:t>
                      </a:r>
                      <a:r>
                        <a:rPr lang="ru-RU" sz="1300" dirty="0" smtClean="0">
                          <a:effectLst/>
                        </a:rPr>
                        <a:t>»; ОАО «ЕЗ ОЦМ»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 anchor="ctr"/>
                </a:tc>
              </a:tr>
              <a:tr h="3625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СО пористости </a:t>
                      </a:r>
                      <a:r>
                        <a:rPr lang="ru-RU" sz="1300" dirty="0" smtClean="0">
                          <a:effectLst/>
                        </a:rPr>
                        <a:t>мембраны на основе оксида </a:t>
                      </a:r>
                      <a:r>
                        <a:rPr lang="ru-RU" sz="1300" dirty="0">
                          <a:effectLst/>
                        </a:rPr>
                        <a:t>алюминия </a:t>
                      </a:r>
                      <a:r>
                        <a:rPr lang="ru-RU" sz="1300" dirty="0" smtClean="0">
                          <a:effectLst/>
                        </a:rPr>
                        <a:t>(2 типа)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СО пористости </a:t>
                      </a:r>
                      <a:r>
                        <a:rPr lang="ru-RU" sz="13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нанопористого</a:t>
                      </a:r>
                      <a:r>
                        <a:rPr lang="ru-RU" sz="13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оксида алюминия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УНИИМ – филиал </a:t>
                      </a:r>
                      <a:endParaRPr lang="ru-RU" sz="1300" dirty="0" smtClean="0">
                        <a:effectLst/>
                      </a:endParaRPr>
                    </a:p>
                    <a:p>
                      <a:pPr marL="0" indent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ФГУП </a:t>
                      </a:r>
                      <a:r>
                        <a:rPr lang="ru-RU" sz="1300" dirty="0">
                          <a:effectLst/>
                        </a:rPr>
                        <a:t>«ВНИИМ им. Д.И. Менделеева»</a:t>
                      </a:r>
                      <a:endParaRPr lang="ru-RU" sz="1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042" marR="61042" marT="6683" marB="0" anchor="ctr"/>
                </a:tc>
              </a:tr>
            </a:tbl>
          </a:graphicData>
        </a:graphic>
      </p:graphicFrame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xmlns="" id="{7D44B523-7CC8-4A10-910E-8311B0401D39}"/>
              </a:ext>
            </a:extLst>
          </p:cNvPr>
          <p:cNvSpPr/>
          <p:nvPr/>
        </p:nvSpPr>
        <p:spPr>
          <a:xfrm>
            <a:off x="93869" y="2564904"/>
            <a:ext cx="3139503" cy="3168352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FF"/>
                </a:solidFill>
                <a:latin typeface="+mj-lt"/>
              </a:rPr>
              <a:t>Н</a:t>
            </a:r>
            <a:r>
              <a:rPr lang="ru-RU" sz="2000" b="1" kern="1200" dirty="0">
                <a:solidFill>
                  <a:srgbClr val="FFFFFF"/>
                </a:solidFill>
                <a:effectLst/>
                <a:latin typeface="+mj-lt"/>
              </a:rPr>
              <a:t>оменклатура </a:t>
            </a:r>
            <a:r>
              <a:rPr lang="ru-RU" sz="2000" b="1" kern="1200" dirty="0" smtClean="0">
                <a:solidFill>
                  <a:srgbClr val="FFFFFF"/>
                </a:solidFill>
                <a:effectLst/>
                <a:latin typeface="+mj-lt"/>
              </a:rPr>
              <a:t>51-го типа </a:t>
            </a:r>
            <a:endParaRPr lang="ru-RU" sz="2000" b="1" kern="1200" dirty="0">
              <a:solidFill>
                <a:srgbClr val="FFFFFF"/>
              </a:solidFill>
              <a:effectLst/>
              <a:latin typeface="+mj-lt"/>
            </a:endParaRPr>
          </a:p>
          <a:p>
            <a:pPr algn="ctr"/>
            <a:r>
              <a:rPr lang="ru-RU" sz="2000" b="1" dirty="0">
                <a:solidFill>
                  <a:srgbClr val="FFFFFF"/>
                </a:solidFill>
                <a:latin typeface="+mj-lt"/>
              </a:rPr>
              <a:t>национальных СО</a:t>
            </a:r>
          </a:p>
          <a:p>
            <a:pPr algn="ctr"/>
            <a:r>
              <a:rPr lang="ru-RU" sz="2000" b="1" kern="1200" dirty="0">
                <a:solidFill>
                  <a:srgbClr val="FFFFFF"/>
                </a:solidFill>
                <a:effectLst/>
                <a:latin typeface="+mj-lt"/>
              </a:rPr>
              <a:t>Российской Федерации </a:t>
            </a:r>
            <a:endParaRPr lang="ru-RU" sz="2000" b="1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93869" y="260648"/>
            <a:ext cx="3139503" cy="2520280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400" b="1" kern="1200" dirty="0">
                <a:solidFill>
                  <a:srgbClr val="002060"/>
                </a:solidFill>
                <a:latin typeface="+mj-lt"/>
              </a:rPr>
              <a:t>О </a:t>
            </a:r>
            <a:r>
              <a:rPr lang="en-US" sz="2400" b="1" kern="1200" dirty="0" err="1" smtClean="0">
                <a:solidFill>
                  <a:srgbClr val="002060"/>
                </a:solidFill>
                <a:latin typeface="+mj-lt"/>
              </a:rPr>
              <a:t>признании</a:t>
            </a:r>
            <a:r>
              <a:rPr lang="en-US" sz="2400" b="1" kern="12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400" b="1" kern="1200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2400" b="1" kern="1200" dirty="0" smtClean="0">
                <a:solidFill>
                  <a:srgbClr val="002060"/>
                </a:solidFill>
                <a:latin typeface="+mj-lt"/>
              </a:rPr>
            </a:br>
            <a:r>
              <a:rPr lang="en-US" sz="2400" b="1" kern="1200" dirty="0" smtClean="0">
                <a:solidFill>
                  <a:srgbClr val="002060"/>
                </a:solidFill>
                <a:latin typeface="+mj-lt"/>
              </a:rPr>
              <a:t>в </a:t>
            </a:r>
            <a:r>
              <a:rPr lang="en-US" sz="2400" b="1" kern="1200" dirty="0" err="1">
                <a:solidFill>
                  <a:srgbClr val="002060"/>
                </a:solidFill>
                <a:latin typeface="+mj-lt"/>
              </a:rPr>
              <a:t>качестве</a:t>
            </a:r>
            <a:r>
              <a:rPr lang="en-US" sz="2400" b="1" kern="1200" dirty="0">
                <a:solidFill>
                  <a:srgbClr val="002060"/>
                </a:solidFill>
                <a:latin typeface="+mj-lt"/>
              </a:rPr>
              <a:t> МСО </a:t>
            </a:r>
            <a:r>
              <a:rPr lang="en-US" sz="2400" b="1" kern="1200" dirty="0" err="1">
                <a:solidFill>
                  <a:srgbClr val="002060"/>
                </a:solidFill>
                <a:latin typeface="+mj-lt"/>
              </a:rPr>
              <a:t>вновь</a:t>
            </a:r>
            <a:r>
              <a:rPr lang="en-US" sz="2400" b="1" kern="1200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2400" b="1" kern="1200" dirty="0" err="1">
                <a:solidFill>
                  <a:srgbClr val="002060"/>
                </a:solidFill>
                <a:latin typeface="+mj-lt"/>
              </a:rPr>
              <a:t>разработанных</a:t>
            </a:r>
            <a:r>
              <a:rPr lang="en-US" sz="2400" b="1" kern="1200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400" b="1" kern="1200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2400" b="1" kern="1200" dirty="0" smtClean="0">
                <a:solidFill>
                  <a:srgbClr val="002060"/>
                </a:solidFill>
                <a:latin typeface="+mj-lt"/>
              </a:rPr>
            </a:br>
            <a:r>
              <a:rPr lang="en-US" sz="2400" b="1" kern="1200" dirty="0" err="1" smtClean="0">
                <a:solidFill>
                  <a:srgbClr val="002060"/>
                </a:solidFill>
                <a:latin typeface="+mj-lt"/>
              </a:rPr>
              <a:t>национальных</a:t>
            </a:r>
            <a:r>
              <a:rPr lang="en-US" sz="2400" b="1" kern="12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2400" b="1" kern="1200" dirty="0">
                <a:solidFill>
                  <a:srgbClr val="002060"/>
                </a:solidFill>
                <a:latin typeface="+mj-lt"/>
              </a:rPr>
              <a:t>СО</a:t>
            </a:r>
            <a:r>
              <a:rPr lang="en-US" sz="3600" kern="1200" dirty="0">
                <a:solidFill>
                  <a:srgbClr val="002060"/>
                </a:solidFill>
                <a:effectLst/>
                <a:latin typeface="+mj-lt"/>
              </a:rPr>
              <a:t/>
            </a:r>
            <a:br>
              <a:rPr lang="en-US" sz="3600" kern="1200" dirty="0">
                <a:solidFill>
                  <a:srgbClr val="002060"/>
                </a:solidFill>
                <a:effectLst/>
                <a:latin typeface="+mj-lt"/>
              </a:rPr>
            </a:br>
            <a:endParaRPr lang="en-US" sz="3700" kern="12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664272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851F51CC-7853-45C1-84E1-5CAF72CA8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548680"/>
            <a:ext cx="3422354" cy="561662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+mn-lt"/>
              </a:rPr>
              <a:t/>
            </a:r>
            <a:br>
              <a:rPr lang="ru-RU" b="1" dirty="0" smtClean="0">
                <a:solidFill>
                  <a:schemeClr val="accent1"/>
                </a:solidFill>
                <a:latin typeface="+mn-lt"/>
              </a:rPr>
            </a:br>
            <a:r>
              <a:rPr lang="ru-RU" b="1" dirty="0">
                <a:solidFill>
                  <a:schemeClr val="accent1"/>
                </a:solidFill>
                <a:latin typeface="+mn-lt"/>
              </a:rPr>
              <a:t/>
            </a:r>
            <a:br>
              <a:rPr lang="ru-RU" b="1" dirty="0">
                <a:solidFill>
                  <a:schemeClr val="accent1"/>
                </a:solidFill>
                <a:latin typeface="+mn-lt"/>
              </a:rPr>
            </a:br>
            <a:r>
              <a:rPr lang="ru-RU" b="1" dirty="0" smtClean="0">
                <a:solidFill>
                  <a:schemeClr val="accent1"/>
                </a:solidFill>
                <a:latin typeface="+mn-lt"/>
              </a:rPr>
              <a:t/>
            </a:r>
            <a:br>
              <a:rPr lang="ru-RU" b="1" dirty="0" smtClean="0">
                <a:solidFill>
                  <a:schemeClr val="accent1"/>
                </a:solidFill>
                <a:latin typeface="+mn-lt"/>
              </a:rPr>
            </a:br>
            <a:r>
              <a:rPr lang="ru-RU" b="1" dirty="0">
                <a:solidFill>
                  <a:schemeClr val="accent1"/>
                </a:solidFill>
                <a:latin typeface="+mn-lt"/>
              </a:rPr>
              <a:t/>
            </a:r>
            <a:br>
              <a:rPr lang="ru-RU" b="1" dirty="0">
                <a:solidFill>
                  <a:schemeClr val="accent1"/>
                </a:solidFill>
                <a:latin typeface="+mn-lt"/>
              </a:rPr>
            </a:br>
            <a:r>
              <a:rPr lang="ru-RU" b="1" dirty="0" smtClean="0">
                <a:solidFill>
                  <a:schemeClr val="accent1"/>
                </a:solidFill>
                <a:latin typeface="+mn-lt"/>
              </a:rPr>
              <a:t/>
            </a:r>
            <a:br>
              <a:rPr lang="ru-RU" b="1" dirty="0" smtClean="0">
                <a:solidFill>
                  <a:schemeClr val="accent1"/>
                </a:solidFill>
                <a:latin typeface="+mn-lt"/>
              </a:rPr>
            </a:br>
            <a:r>
              <a:rPr lang="ru-RU" b="1" dirty="0" smtClean="0">
                <a:solidFill>
                  <a:schemeClr val="accent1"/>
                </a:solidFill>
                <a:latin typeface="+mn-lt"/>
              </a:rPr>
              <a:t>О </a:t>
            </a:r>
            <a:r>
              <a:rPr lang="ru-RU" b="1" dirty="0">
                <a:solidFill>
                  <a:schemeClr val="accent1"/>
                </a:solidFill>
                <a:latin typeface="+mn-lt"/>
              </a:rPr>
              <a:t>признании </a:t>
            </a:r>
            <a:r>
              <a:rPr lang="ru-RU" b="1" dirty="0" smtClean="0">
                <a:solidFill>
                  <a:schemeClr val="accent1"/>
                </a:solidFill>
                <a:latin typeface="+mn-lt"/>
              </a:rPr>
              <a:t>национальных СО</a:t>
            </a:r>
            <a:br>
              <a:rPr lang="ru-RU" b="1" dirty="0" smtClean="0">
                <a:solidFill>
                  <a:schemeClr val="accent1"/>
                </a:solidFill>
                <a:latin typeface="+mn-lt"/>
              </a:rPr>
            </a:br>
            <a:r>
              <a:rPr lang="ru-RU" b="1" dirty="0" smtClean="0">
                <a:solidFill>
                  <a:schemeClr val="accent1"/>
                </a:solidFill>
                <a:latin typeface="+mn-lt"/>
              </a:rPr>
              <a:t>в качестве МСО</a:t>
            </a:r>
            <a:r>
              <a:rPr lang="ru-RU" dirty="0">
                <a:solidFill>
                  <a:schemeClr val="accent1"/>
                </a:solidFill>
                <a:effectLst/>
                <a:latin typeface="Helvetica" pitchFamily="2" charset="0"/>
              </a:rPr>
              <a:t/>
            </a:r>
            <a:br>
              <a:rPr lang="ru-RU" dirty="0">
                <a:solidFill>
                  <a:schemeClr val="accent1"/>
                </a:solidFill>
                <a:effectLst/>
                <a:latin typeface="Helvetica" pitchFamily="2" charset="0"/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2D72A2C9-F3CA-4216-8BAD-FA4C970C3C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5760" y="548680"/>
            <a:ext cx="7782200" cy="5616624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>
            <a:noAutofit/>
          </a:bodyPr>
          <a:lstStyle/>
          <a:p>
            <a:pPr algn="just"/>
            <a:endParaRPr lang="ru-RU" sz="1800" b="1" dirty="0" smtClean="0">
              <a:solidFill>
                <a:srgbClr val="002060"/>
              </a:solidFill>
              <a:latin typeface="+mj-lt"/>
            </a:endParaRPr>
          </a:p>
          <a:p>
            <a:pPr algn="just"/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На 53-е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заседание НТКМетр представлен обобщенный Перечень </a:t>
            </a:r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61-го типа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национальных СО </a:t>
            </a:r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Республики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Казахстан и Российской Федерации, предлагаемых для признания в качестве МСО (</a:t>
            </a:r>
            <a:r>
              <a:rPr lang="ru-RU" sz="1800" b="1" dirty="0">
                <a:solidFill>
                  <a:srgbClr val="0070C0"/>
                </a:solidFill>
                <a:latin typeface="+mj-lt"/>
              </a:rPr>
              <a:t>приложение </a:t>
            </a:r>
            <a:r>
              <a:rPr lang="ru-RU" sz="1800" b="1" dirty="0" smtClean="0">
                <a:solidFill>
                  <a:srgbClr val="0070C0"/>
                </a:solidFill>
                <a:latin typeface="+mj-lt"/>
              </a:rPr>
              <a:t>9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к протоколу). </a:t>
            </a:r>
          </a:p>
          <a:p>
            <a:pPr algn="just"/>
            <a:r>
              <a:rPr lang="ru-RU" sz="1800" b="1" dirty="0">
                <a:solidFill>
                  <a:srgbClr val="002060"/>
                </a:solidFill>
                <a:latin typeface="+mj-lt"/>
              </a:rPr>
              <a:t>В Перечень также введена информация о признании и номера исходящих писем, полученные от национальных органов </a:t>
            </a:r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государств-участников Соглашения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по состоянию на </a:t>
            </a:r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18.05.2021года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. </a:t>
            </a:r>
          </a:p>
          <a:p>
            <a:pPr algn="just"/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Получена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информация о возможности признания 5-ти типов национальных СО Республики Казахстан (позиции 1-5 перечня) в качестве МСО от </a:t>
            </a:r>
            <a:r>
              <a:rPr lang="ru-RU" sz="1800" b="1" dirty="0" err="1">
                <a:solidFill>
                  <a:srgbClr val="C00000"/>
                </a:solidFill>
                <a:latin typeface="+mj-lt"/>
              </a:rPr>
              <a:t>Кыргызской</a:t>
            </a:r>
            <a:r>
              <a:rPr lang="ru-RU" sz="1800" b="1" dirty="0">
                <a:solidFill>
                  <a:srgbClr val="C00000"/>
                </a:solidFill>
                <a:latin typeface="+mj-lt"/>
              </a:rPr>
              <a:t> Республики,  Российской  Федерации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и</a:t>
            </a:r>
            <a:r>
              <a:rPr lang="ru-RU" sz="1800" b="1" dirty="0">
                <a:solidFill>
                  <a:srgbClr val="C00000"/>
                </a:solidFill>
                <a:latin typeface="+mj-lt"/>
              </a:rPr>
              <a:t> Республики Таджикистан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. </a:t>
            </a:r>
          </a:p>
          <a:p>
            <a:pPr algn="just"/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Получена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информация о возможности признания 51-го типа  национальных СО Российской Федерации в качестве МСО от </a:t>
            </a:r>
            <a:r>
              <a:rPr lang="ru-RU" sz="1800" b="1" dirty="0">
                <a:solidFill>
                  <a:srgbClr val="C00000"/>
                </a:solidFill>
                <a:latin typeface="+mj-lt"/>
              </a:rPr>
              <a:t>Республики Таджикистан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и </a:t>
            </a:r>
            <a:r>
              <a:rPr lang="ru-RU" sz="1800" b="1" dirty="0">
                <a:solidFill>
                  <a:srgbClr val="C00000"/>
                </a:solidFill>
                <a:latin typeface="+mj-lt"/>
              </a:rPr>
              <a:t>Республики Узбекистан.</a:t>
            </a:r>
          </a:p>
          <a:p>
            <a:pPr algn="just"/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Информации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о возможности признания национальных СО в качестве МСО от других государств-участников Соглашения  в наш адрес не поступало.</a:t>
            </a:r>
          </a:p>
          <a:p>
            <a:pPr algn="just"/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При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получении, в соответствии с положениями ПМГ 16-2019 не менее 3-х  положительных отзывов от государств-участников </a:t>
            </a:r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Соглашения,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представленные национальные СО могут быть рекомендованы для признания в качестве МСО на 59-е заседание МГС.</a:t>
            </a: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571516" y="6033479"/>
            <a:ext cx="78228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75F107ED-9846-473B-BB51-734C744A023E}" type="slidenum">
              <a:rPr lang="ru-RU" sz="105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  <a:defRPr/>
              </a:pPr>
              <a:t>4</a:t>
            </a:fld>
            <a:endParaRPr lang="ru-RU" sz="1050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1889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851F51CC-7853-45C1-84E1-5CAF72CA8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260648"/>
            <a:ext cx="2808312" cy="604867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+mn-lt"/>
              </a:rPr>
              <a:t/>
            </a:r>
            <a:br>
              <a:rPr lang="ru-RU" b="1" dirty="0" smtClean="0">
                <a:solidFill>
                  <a:schemeClr val="accent1"/>
                </a:solidFill>
                <a:latin typeface="+mn-lt"/>
              </a:rPr>
            </a:br>
            <a:r>
              <a:rPr lang="ru-RU" b="1" dirty="0">
                <a:solidFill>
                  <a:schemeClr val="accent1"/>
                </a:solidFill>
                <a:latin typeface="+mn-lt"/>
              </a:rPr>
              <a:t/>
            </a:r>
            <a:br>
              <a:rPr lang="ru-RU" b="1" dirty="0">
                <a:solidFill>
                  <a:schemeClr val="accent1"/>
                </a:solidFill>
                <a:latin typeface="+mn-lt"/>
              </a:rPr>
            </a:br>
            <a:r>
              <a:rPr lang="ru-RU" b="1" dirty="0" smtClean="0">
                <a:solidFill>
                  <a:schemeClr val="accent1"/>
                </a:solidFill>
                <a:latin typeface="+mn-lt"/>
              </a:rPr>
              <a:t/>
            </a:r>
            <a:br>
              <a:rPr lang="ru-RU" b="1" dirty="0" smtClean="0">
                <a:solidFill>
                  <a:schemeClr val="accent1"/>
                </a:solidFill>
                <a:latin typeface="+mn-lt"/>
              </a:rPr>
            </a:br>
            <a:r>
              <a:rPr lang="ru-RU" b="1" dirty="0">
                <a:solidFill>
                  <a:schemeClr val="accent1"/>
                </a:solidFill>
                <a:latin typeface="+mn-lt"/>
              </a:rPr>
              <a:t/>
            </a:r>
            <a:br>
              <a:rPr lang="ru-RU" b="1" dirty="0">
                <a:solidFill>
                  <a:schemeClr val="accent1"/>
                </a:solidFill>
                <a:latin typeface="+mn-lt"/>
              </a:rPr>
            </a:br>
            <a:r>
              <a:rPr lang="ru-RU" b="1" dirty="0" smtClean="0">
                <a:solidFill>
                  <a:schemeClr val="accent1"/>
                </a:solidFill>
                <a:latin typeface="+mn-lt"/>
              </a:rPr>
              <a:t/>
            </a:r>
            <a:br>
              <a:rPr lang="ru-RU" b="1" dirty="0" smtClean="0">
                <a:solidFill>
                  <a:schemeClr val="accent1"/>
                </a:solidFill>
                <a:latin typeface="+mn-lt"/>
              </a:rPr>
            </a:br>
            <a:r>
              <a:rPr lang="ru-RU" b="1" dirty="0">
                <a:solidFill>
                  <a:schemeClr val="accent1"/>
                </a:solidFill>
                <a:latin typeface="+mn-lt"/>
              </a:rPr>
              <a:t/>
            </a:r>
            <a:br>
              <a:rPr lang="ru-RU" b="1" dirty="0">
                <a:solidFill>
                  <a:schemeClr val="accent1"/>
                </a:solidFill>
                <a:latin typeface="+mn-lt"/>
              </a:rPr>
            </a:br>
            <a:r>
              <a:rPr lang="ru-RU" b="1" dirty="0" smtClean="0">
                <a:solidFill>
                  <a:schemeClr val="accent1"/>
                </a:solidFill>
                <a:latin typeface="+mn-lt"/>
              </a:rPr>
              <a:t>Предложения </a:t>
            </a:r>
            <a:r>
              <a:rPr lang="ru-RU" b="1" dirty="0">
                <a:solidFill>
                  <a:schemeClr val="accent1"/>
                </a:solidFill>
                <a:latin typeface="+mn-lt"/>
              </a:rPr>
              <a:t>по актуализации Реестра </a:t>
            </a:r>
            <a:r>
              <a:rPr lang="ru-RU" b="1" dirty="0" smtClean="0">
                <a:solidFill>
                  <a:schemeClr val="accent1"/>
                </a:solidFill>
                <a:latin typeface="+mn-lt"/>
              </a:rPr>
              <a:t>МСО</a:t>
            </a:r>
            <a:endParaRPr lang="ru-RU" dirty="0">
              <a:solidFill>
                <a:schemeClr val="accent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2D72A2C9-F3CA-4216-8BAD-FA4C970C3C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571516" y="6033479"/>
            <a:ext cx="78228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75F107ED-9846-473B-BB51-734C744A023E}" type="slidenum">
              <a:rPr lang="ru-RU" sz="1050" smtClean="0">
                <a:solidFill>
                  <a:schemeClr val="tx1">
                    <a:alpha val="80000"/>
                  </a:schemeClr>
                </a:solidFill>
              </a:rPr>
              <a:pPr>
                <a:spcAft>
                  <a:spcPts val="600"/>
                </a:spcAft>
                <a:defRPr/>
              </a:pPr>
              <a:t>5</a:t>
            </a:fld>
            <a:endParaRPr lang="ru-RU" sz="105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xmlns="" id="{B87AF377-A467-427B-85F5-3F472B253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696" y="260648"/>
            <a:ext cx="8640960" cy="601266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/>
          <a:p>
            <a:pPr marL="0" indent="177800" algn="just">
              <a:lnSpc>
                <a:spcPct val="150000"/>
              </a:lnSpc>
              <a:buNone/>
            </a:pPr>
            <a:r>
              <a:rPr lang="ru-RU" sz="6400" b="1" dirty="0" err="1" smtClean="0">
                <a:solidFill>
                  <a:srgbClr val="002060"/>
                </a:solidFill>
                <a:latin typeface="+mj-lt"/>
              </a:rPr>
              <a:t>Росстандартом</a:t>
            </a:r>
            <a:r>
              <a:rPr lang="ru-RU" sz="64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6400" b="1" dirty="0">
                <a:solidFill>
                  <a:srgbClr val="002060"/>
                </a:solidFill>
                <a:latin typeface="+mj-lt"/>
              </a:rPr>
              <a:t>(УНИИМ-филиал ФГУП «ВНИИМ им. Д.И. Менделеева) подготовлены обобщенные предложения по актуализации Реестра МСО с учетом предложений </a:t>
            </a:r>
            <a:r>
              <a:rPr lang="ru-RU" sz="6400" b="1" dirty="0">
                <a:solidFill>
                  <a:srgbClr val="C00000"/>
                </a:solidFill>
                <a:latin typeface="+mj-lt"/>
              </a:rPr>
              <a:t>Российской Федерации</a:t>
            </a:r>
            <a:r>
              <a:rPr lang="ru-RU" sz="6400" b="1" dirty="0">
                <a:solidFill>
                  <a:srgbClr val="002060"/>
                </a:solidFill>
                <a:latin typeface="+mj-lt"/>
              </a:rPr>
              <a:t>, подготовленных УНИИМ совместно с организациями-разработчиками СО РФ, включенным в Реестр МСО, и предложений, полученных от </a:t>
            </a:r>
            <a:r>
              <a:rPr lang="ru-RU" sz="6400" b="1" dirty="0">
                <a:solidFill>
                  <a:srgbClr val="C00000"/>
                </a:solidFill>
                <a:latin typeface="+mj-lt"/>
              </a:rPr>
              <a:t>Республики Беларусь</a:t>
            </a:r>
            <a:r>
              <a:rPr lang="ru-RU" sz="6400" b="1" dirty="0">
                <a:solidFill>
                  <a:srgbClr val="002060"/>
                </a:solidFill>
                <a:latin typeface="+mj-lt"/>
              </a:rPr>
              <a:t>.</a:t>
            </a:r>
          </a:p>
          <a:p>
            <a:pPr marL="0" indent="177800" algn="just">
              <a:lnSpc>
                <a:spcPct val="150000"/>
              </a:lnSpc>
              <a:buNone/>
            </a:pPr>
            <a:r>
              <a:rPr lang="ru-RU" sz="6400" b="1" u="sng" dirty="0" smtClean="0">
                <a:solidFill>
                  <a:srgbClr val="002060"/>
                </a:solidFill>
                <a:latin typeface="+mj-lt"/>
              </a:rPr>
              <a:t>Предложения </a:t>
            </a:r>
            <a:r>
              <a:rPr lang="ru-RU" sz="6400" b="1" u="sng" dirty="0">
                <a:solidFill>
                  <a:srgbClr val="002060"/>
                </a:solidFill>
                <a:latin typeface="+mj-lt"/>
              </a:rPr>
              <a:t>Республики Беларусь</a:t>
            </a:r>
            <a:r>
              <a:rPr lang="ru-RU" sz="6400" b="1" dirty="0">
                <a:solidFill>
                  <a:srgbClr val="002060"/>
                </a:solidFill>
                <a:latin typeface="+mj-lt"/>
              </a:rPr>
              <a:t> по актуализации Реестра МСО относятся к информации на 5 типов МСО РБ. Изменения связаны с продлением сроков действия Сертификатов на национальные СО РБ, корректировкой регистрационных номеров национальных СО (изменение года утверждения), исключением из Реестра МСО по предложению разработчика СО 3-х типов МСО, так как продление их больше не планируется.</a:t>
            </a:r>
          </a:p>
          <a:p>
            <a:pPr marL="0" indent="177800" algn="just">
              <a:lnSpc>
                <a:spcPct val="150000"/>
              </a:lnSpc>
              <a:buNone/>
            </a:pPr>
            <a:r>
              <a:rPr lang="ru-RU" sz="6400" b="1" u="sng" dirty="0" smtClean="0">
                <a:solidFill>
                  <a:srgbClr val="002060"/>
                </a:solidFill>
                <a:latin typeface="+mj-lt"/>
              </a:rPr>
              <a:t>Предложения </a:t>
            </a:r>
            <a:r>
              <a:rPr lang="ru-RU" sz="6400" b="1" u="sng" dirty="0">
                <a:solidFill>
                  <a:srgbClr val="002060"/>
                </a:solidFill>
                <a:latin typeface="+mj-lt"/>
              </a:rPr>
              <a:t>Российской Федерации</a:t>
            </a:r>
            <a:r>
              <a:rPr lang="ru-RU" sz="6400" b="1" dirty="0">
                <a:solidFill>
                  <a:srgbClr val="002060"/>
                </a:solidFill>
                <a:latin typeface="+mj-lt"/>
              </a:rPr>
              <a:t> по актуализации Реестра МСО относятся к информации на 51 тип МСО РФ. Изменения связаны с продлением сроков действия утвержденных типов СО РФ, корректировкой наименований и формы собственности организаций разработчиков СО в соответствии с выданными на них новыми документами, дополнительным присоединением к признанию 2-х типов МСО Беларуси.</a:t>
            </a:r>
          </a:p>
          <a:p>
            <a:pPr marL="0" indent="177800" algn="just">
              <a:lnSpc>
                <a:spcPct val="150000"/>
              </a:lnSpc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+mj-lt"/>
              </a:rPr>
              <a:t>Обобщенный </a:t>
            </a:r>
            <a:r>
              <a:rPr lang="ru-RU" sz="6400" b="1" dirty="0">
                <a:solidFill>
                  <a:srgbClr val="002060"/>
                </a:solidFill>
                <a:latin typeface="+mj-lt"/>
              </a:rPr>
              <a:t>Перечень МСО (всего на </a:t>
            </a:r>
            <a:r>
              <a:rPr lang="ru-RU" sz="6400" b="1" dirty="0">
                <a:solidFill>
                  <a:srgbClr val="C00000"/>
                </a:solidFill>
                <a:latin typeface="+mj-lt"/>
              </a:rPr>
              <a:t>58 типов национальных СО</a:t>
            </a:r>
            <a:r>
              <a:rPr lang="ru-RU" sz="6400" b="1" dirty="0">
                <a:solidFill>
                  <a:srgbClr val="002060"/>
                </a:solidFill>
                <a:latin typeface="+mj-lt"/>
              </a:rPr>
              <a:t>), сведения о которых подлежат актуализации в Реестре МСО, представлен на заседании (</a:t>
            </a:r>
            <a:r>
              <a:rPr lang="ru-RU" sz="7200" b="1" dirty="0">
                <a:solidFill>
                  <a:srgbClr val="0070C0"/>
                </a:solidFill>
                <a:latin typeface="+mj-lt"/>
              </a:rPr>
              <a:t>приложение № 10</a:t>
            </a:r>
            <a:r>
              <a:rPr lang="ru-RU" sz="64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6400" b="1" dirty="0">
                <a:solidFill>
                  <a:srgbClr val="002060"/>
                </a:solidFill>
                <a:latin typeface="+mj-lt"/>
              </a:rPr>
              <a:t>к протоколу).</a:t>
            </a:r>
          </a:p>
          <a:p>
            <a:pPr indent="450215" algn="just">
              <a:lnSpc>
                <a:spcPct val="150000"/>
              </a:lnSpc>
            </a:pPr>
            <a:endParaRPr lang="ru-RU" sz="5200" b="1" dirty="0">
              <a:solidFill>
                <a:srgbClr val="002060"/>
              </a:solidFill>
              <a:latin typeface="+mj-lt"/>
            </a:endParaRPr>
          </a:p>
          <a:p>
            <a:pPr algn="just"/>
            <a:endParaRPr lang="ru-RU" sz="2600" b="1" dirty="0">
              <a:solidFill>
                <a:srgbClr val="002060"/>
              </a:solidFill>
              <a:latin typeface="+mj-lt"/>
            </a:endParaRPr>
          </a:p>
          <a:p>
            <a:endParaRPr lang="ru-RU" sz="1800" b="1" dirty="0">
              <a:solidFill>
                <a:srgbClr val="262062"/>
              </a:solidFill>
              <a:latin typeface="Arial-BoldMT"/>
            </a:endParaRPr>
          </a:p>
          <a:p>
            <a:endParaRPr lang="ru-RU" dirty="0">
              <a:solidFill>
                <a:srgbClr val="262062"/>
              </a:solidFill>
              <a:effectLst/>
              <a:latin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75534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xmlns="" id="{DD38EE57-B708-47C9-A4A4-E25F09FAB0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57A28182-58A5-4DBB-8F64-BD944BCA81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20" name="Freeform 44">
              <a:extLst>
                <a:ext uri="{FF2B5EF4-FFF2-40B4-BE49-F238E27FC236}">
                  <a16:creationId xmlns:a16="http://schemas.microsoft.com/office/drawing/2014/main" xmlns="" id="{E4A9080E-7BA6-45FC-8677-8B9D5F4DAF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5">
              <a:extLst>
                <a:ext uri="{FF2B5EF4-FFF2-40B4-BE49-F238E27FC236}">
                  <a16:creationId xmlns:a16="http://schemas.microsoft.com/office/drawing/2014/main" xmlns="" id="{2163D516-75D4-4DE0-AC27-63719125AE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6">
              <a:extLst>
                <a:ext uri="{FF2B5EF4-FFF2-40B4-BE49-F238E27FC236}">
                  <a16:creationId xmlns:a16="http://schemas.microsoft.com/office/drawing/2014/main" xmlns="" id="{E74A26A5-C23A-46D4-B0FF-155FB38346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7">
              <a:extLst>
                <a:ext uri="{FF2B5EF4-FFF2-40B4-BE49-F238E27FC236}">
                  <a16:creationId xmlns:a16="http://schemas.microsoft.com/office/drawing/2014/main" xmlns="" id="{08E0243F-1062-43C6-AD04-130DFF6684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94C5517B-1B0F-47AA-93A5-3671899698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ru-RU" sz="4000" b="1">
                <a:solidFill>
                  <a:srgbClr val="FFFFFF"/>
                </a:solidFill>
                <a:latin typeface="+mn-lt"/>
              </a:rPr>
              <a:t>Общая информация о Реестре МСО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344" y="3279195"/>
            <a:ext cx="2948860" cy="1431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  <a:latin typeface="+mj-lt"/>
              </a:rPr>
              <a:t>По состоянию на </a:t>
            </a:r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21.05.2021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 в Реестре МСО зарегистрировано </a:t>
            </a:r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2299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 типов национальных СО стран-членов СНГ, 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  <a:latin typeface="+mj-lt"/>
              </a:rPr>
              <a:t>из них </a:t>
            </a:r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63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тип </a:t>
            </a:r>
            <a:r>
              <a:rPr lang="ru-RU" sz="1800" b="1" dirty="0" err="1" smtClean="0">
                <a:solidFill>
                  <a:srgbClr val="002060"/>
                </a:solidFill>
                <a:latin typeface="+mj-lt"/>
              </a:rPr>
              <a:t>аСО</a:t>
            </a:r>
            <a:r>
              <a:rPr lang="ru-RU" sz="18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1800" b="1" dirty="0">
                <a:solidFill>
                  <a:srgbClr val="002060"/>
                </a:solidFill>
                <a:latin typeface="+mj-lt"/>
              </a:rPr>
              <a:t>являются исключенными.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707624" y="6382512"/>
            <a:ext cx="685800" cy="32004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75F107ED-9846-473B-BB51-734C744A023E}" type="slidenum">
              <a:rPr lang="ru-RU" sz="1000"/>
              <a:pPr>
                <a:spcAft>
                  <a:spcPts val="600"/>
                </a:spcAft>
                <a:defRPr/>
              </a:pPr>
              <a:t>6</a:t>
            </a:fld>
            <a:endParaRPr lang="ru-RU" sz="100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585008"/>
              </p:ext>
            </p:extLst>
          </p:nvPr>
        </p:nvGraphicFramePr>
        <p:xfrm>
          <a:off x="3763444" y="2543175"/>
          <a:ext cx="7459890" cy="3517437"/>
        </p:xfrm>
        <a:graphic>
          <a:graphicData uri="http://schemas.openxmlformats.org/drawingml/2006/table">
            <a:tbl>
              <a:tblPr firstRow="1" firstCol="1" bandRow="1"/>
              <a:tblGrid>
                <a:gridCol w="33303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6934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87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kern="50" dirty="0">
                          <a:solidFill>
                            <a:srgbClr val="002060"/>
                          </a:solidFill>
                          <a:effectLst/>
                        </a:rPr>
                        <a:t>Страна </a:t>
                      </a:r>
                      <a:endParaRPr lang="ru-RU" sz="1300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1100" kern="5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effectLst/>
                        </a:rPr>
                        <a:t>Количество МСО</a:t>
                      </a:r>
                      <a:r>
                        <a:rPr lang="en-US" sz="1100" kern="5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1100" kern="5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ru-RU" sz="600" kern="5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effectLst/>
                        </a:rPr>
                        <a:t>Количество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50">
                          <a:solidFill>
                            <a:srgbClr val="002060"/>
                          </a:solidFill>
                          <a:effectLst/>
                        </a:rPr>
                        <a:t>исключенных МСО</a:t>
                      </a:r>
                      <a:endParaRPr lang="ru-RU" sz="1100" kern="5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12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Республика Беларусь </a:t>
                      </a:r>
                      <a:endParaRPr lang="ru-RU" sz="1600" b="1" kern="50" dirty="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50" dirty="0" smtClean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62</a:t>
                      </a:r>
                      <a:endParaRPr lang="ru-RU" sz="1600" b="1" kern="50" dirty="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5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20</a:t>
                      </a:r>
                      <a:endParaRPr lang="ru-RU" sz="1600" b="1" kern="5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4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Грузия</a:t>
                      </a:r>
                      <a:endParaRPr lang="ru-RU" sz="1600" b="1" kern="50" dirty="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5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1</a:t>
                      </a:r>
                      <a:endParaRPr lang="ru-RU" sz="1600" b="1" kern="5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5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1</a:t>
                      </a:r>
                      <a:endParaRPr lang="ru-RU" sz="1600" b="1" kern="5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12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Республика Казахстан</a:t>
                      </a:r>
                      <a:endParaRPr lang="ru-RU" sz="1600" b="1" kern="50" dirty="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50" dirty="0" smtClean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153</a:t>
                      </a:r>
                      <a:endParaRPr lang="ru-RU" sz="1600" b="1" kern="50" dirty="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5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20</a:t>
                      </a:r>
                      <a:endParaRPr lang="ru-RU" sz="1600" b="1" kern="5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12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Кыргызская Республика</a:t>
                      </a: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5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5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4437156"/>
                  </a:ext>
                </a:extLst>
              </a:tr>
              <a:tr h="4312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Российская Федерация</a:t>
                      </a: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50" dirty="0" smtClean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1701</a:t>
                      </a:r>
                      <a:endParaRPr lang="ru-RU" sz="1600" b="1" kern="50" dirty="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50" dirty="0" smtClean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ru-RU" sz="1600" b="1" kern="50" dirty="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+mn-ea"/>
                        <a:cs typeface="+mn-cs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24940343"/>
                  </a:ext>
                </a:extLst>
              </a:tr>
              <a:tr h="4312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Республика  Узбекистан</a:t>
                      </a:r>
                      <a:endParaRPr lang="ru-RU" sz="1600" b="1" kern="50" dirty="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3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Украина</a:t>
                      </a:r>
                      <a:endParaRPr lang="ru-RU" sz="1600" b="1" kern="50" dirty="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330</a:t>
                      </a: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15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  <a:latin typeface="Arial Black" panose="020B0A04020102020204" pitchFamily="34" charset="0"/>
                        </a:rPr>
                        <a:t>Итого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 smtClean="0">
                          <a:solidFill>
                            <a:srgbClr val="A40000"/>
                          </a:solidFill>
                          <a:effectLst/>
                          <a:latin typeface="Arial Black" panose="020B0A04020102020204" pitchFamily="34" charset="0"/>
                        </a:rPr>
                        <a:t>2299</a:t>
                      </a:r>
                      <a:endParaRPr lang="ru-RU" sz="1800" b="1" kern="50" dirty="0">
                        <a:solidFill>
                          <a:srgbClr val="A4000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 smtClean="0">
                          <a:solidFill>
                            <a:srgbClr val="A40000"/>
                          </a:solidFill>
                          <a:effectLst/>
                          <a:latin typeface="Arial Black" panose="020B0A04020102020204" pitchFamily="34" charset="0"/>
                        </a:rPr>
                        <a:t>63</a:t>
                      </a:r>
                      <a:endParaRPr lang="ru-RU" sz="1800" b="1" kern="50" dirty="0">
                        <a:solidFill>
                          <a:srgbClr val="A40000"/>
                        </a:solidFill>
                        <a:effectLst/>
                        <a:latin typeface="Arial Black" panose="020B0A04020102020204" pitchFamily="34" charset="0"/>
                        <a:ea typeface="Times New Roman"/>
                      </a:endParaRPr>
                    </a:p>
                  </a:txBody>
                  <a:tcPr marL="53597" marR="53597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BE0E3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xmlns="" id="{500AB3BC-5379-4C43-A23C-021ADDA37607}"/>
              </a:ext>
            </a:extLst>
          </p:cNvPr>
          <p:cNvSpPr/>
          <p:nvPr/>
        </p:nvSpPr>
        <p:spPr>
          <a:xfrm>
            <a:off x="3046701" y="3789040"/>
            <a:ext cx="622834" cy="946002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kern="1200" dirty="0">
                <a:solidFill>
                  <a:srgbClr val="FFFFFF"/>
                </a:solidFill>
                <a:effectLst/>
                <a:latin typeface="+mj-lt"/>
              </a:rPr>
              <a:t>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82293419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7792" y="1268760"/>
            <a:ext cx="10441160" cy="720081"/>
          </a:xfrm>
        </p:spPr>
        <p:txBody>
          <a:bodyPr>
            <a:normAutofit fontScale="90000"/>
          </a:bodyPr>
          <a:lstStyle/>
          <a:p>
            <a:r>
              <a:rPr lang="x-none" sz="1600" b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За </a:t>
            </a:r>
            <a:r>
              <a:rPr lang="x-none" sz="1600" b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период, прошедший после </a:t>
            </a:r>
            <a:r>
              <a:rPr lang="ru-RU" sz="16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58</a:t>
            </a:r>
            <a:r>
              <a:rPr lang="x-none" sz="1600" b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-го заседания МГС, </a:t>
            </a:r>
            <a:r>
              <a:rPr lang="x-none" sz="1600" b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в </a:t>
            </a:r>
            <a:r>
              <a:rPr lang="x-none" sz="1600" b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рамках Программы по созданию и применению межгосударственных стандартных образцов состава и свойств веществ и материалов на 20</a:t>
            </a:r>
            <a:r>
              <a:rPr lang="ru-RU" sz="16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21</a:t>
            </a:r>
            <a:r>
              <a:rPr lang="x-none" sz="1600" b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–20</a:t>
            </a:r>
            <a:r>
              <a:rPr lang="ru-RU" sz="16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25</a:t>
            </a:r>
            <a:r>
              <a:rPr lang="x-none" sz="1600" b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x-none" sz="1600" b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годы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, </a:t>
            </a:r>
            <a:r>
              <a:rPr lang="x-none" sz="1600" b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специалистами </a:t>
            </a:r>
            <a:r>
              <a:rPr lang="ru-RU" sz="16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Российской Федерации 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представлены </a:t>
            </a:r>
            <a:r>
              <a:rPr lang="ru-RU" sz="1600" b="1" u="sng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12</a:t>
            </a:r>
            <a:r>
              <a:rPr lang="x-none" sz="1600" b="1" u="sng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тип</a:t>
            </a:r>
            <a:r>
              <a:rPr lang="ru-RU" sz="1600" b="1" u="sng" dirty="0" err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ов</a:t>
            </a:r>
            <a:r>
              <a:rPr lang="x-none" sz="1600" b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национальн</a:t>
            </a:r>
            <a:r>
              <a:rPr lang="ru-RU" sz="1600" b="1" dirty="0" err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ых</a:t>
            </a:r>
            <a:r>
              <a:rPr lang="x-none" sz="1600" b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СО по позици</a:t>
            </a:r>
            <a:r>
              <a:rPr lang="ru-RU" sz="16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ям Программы</a:t>
            </a:r>
            <a:r>
              <a:rPr lang="x-none" sz="1600" b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, приведенн</a:t>
            </a:r>
            <a:r>
              <a:rPr lang="ru-RU" sz="1600" b="1" dirty="0" err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ым</a:t>
            </a:r>
            <a:r>
              <a:rPr lang="x-none" sz="1600" b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в таблице:</a:t>
            </a:r>
            <a:r>
              <a:rPr lang="ru-RU" sz="16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</a:br>
            <a:endParaRPr lang="ru-RU" sz="1600" b="1" dirty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8693465"/>
              </p:ext>
            </p:extLst>
          </p:nvPr>
        </p:nvGraphicFramePr>
        <p:xfrm>
          <a:off x="911424" y="1988840"/>
          <a:ext cx="10486948" cy="4389978"/>
        </p:xfrm>
        <a:graphic>
          <a:graphicData uri="http://schemas.openxmlformats.org/drawingml/2006/table">
            <a:tbl>
              <a:tblPr bandRow="1"/>
              <a:tblGrid>
                <a:gridCol w="936104"/>
                <a:gridCol w="1178488"/>
                <a:gridCol w="6526368"/>
                <a:gridCol w="1845988"/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Позиция Программы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Номер по нац.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Реестру СО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Наименование СО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Разработчик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3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1.2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ГСО 11608-2020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 условной вязкости нефтепродуктов (СО ВУ-ПА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ООО «Петроаналитика»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г. Санкт-Петербург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773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1.5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ГСО 11534-2020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 объемной доли N-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метиланилина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в бензине (СО ММА-ПА)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3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1.20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ГСО 1162</a:t>
                      </a: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-2020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 предельной температуры фильтруемости дизельного топлива на холодном фильтре (ПТФ-СХ)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ООО «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СпектроХим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г. Санкт-Петербург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3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1.24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ГСО 11626-2020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 рН водной вытяжки нефтепродуктов (ВКЩ-01-СХ)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3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1.24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ГСО 1162</a:t>
                      </a: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-2020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 рН водной вытяжки нефтепродуктов (ВКЩ-02-СХ)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3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1.24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ГСО 1162</a:t>
                      </a: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-2020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 рН водной вытяжки нефтепродуктов (ВКЩ-03-СХ)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3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ГСО 11358-2019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СО пористости нанопористого оксида алюминия (ХПРП-Al</a:t>
                      </a:r>
                      <a:r>
                        <a:rPr lang="ru-RU" sz="1200" b="1" baseline="-2500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200" b="1" baseline="-2500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 СО УНИИМ)</a:t>
                      </a: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УНИИМ – филиал ФГУП «ВНИИМ им. Д.И. Менделеева»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г. Екатеринбург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773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4.2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ГСО 11359-2019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СО пористости мембраны на основе оксида алюминия (Al</a:t>
                      </a:r>
                      <a:r>
                        <a:rPr lang="ru-RU" sz="1200" b="1" baseline="-2500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200" b="1" baseline="-2500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-9000 СО УНИИМ)</a:t>
                      </a: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73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4.3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ГСО 11376-2019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СО пористости мембраны на основе оксида алюминия (Al</a:t>
                      </a:r>
                      <a:r>
                        <a:rPr lang="ru-RU" sz="1200" b="1" baseline="-2500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200" b="1" baseline="-25000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Calibri"/>
                          <a:cs typeface="Times New Roman"/>
                        </a:rPr>
                        <a:t>-60000 СО УНИИМ)</a:t>
                      </a: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432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7.1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ГСО 11572-2020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 состава (агрохимических показателей) почвы чернозем выщелоченный тяжелосуглинистый (САЧвП-06/2020)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ФГБНУ «ВНИИ агрохимии»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г. Москва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3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10.5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ГСО 11646-2020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 состава серебра аффинированного (комплект СО СКК)</a:t>
                      </a:r>
                      <a:endParaRPr lang="ru-RU" sz="1200" b="1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ОАО «Красцветмет»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г. Красноярск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773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10.5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200" b="1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ГСО 11647-2020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СО состава серебра аффинированного (комплект СО СТК)</a:t>
                      </a:r>
                      <a:endParaRPr lang="ru-RU" sz="1200" b="1" dirty="0">
                        <a:solidFill>
                          <a:srgbClr val="002060"/>
                        </a:solidFill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55815B-AD1E-49D8-8E6F-989E26A7EBA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11424" y="548679"/>
            <a:ext cx="10441160" cy="72008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4E6B"/>
                </a:solidFill>
                <a:latin typeface="Circe Bold" panose="020B0602020203020203" pitchFamily="34" charset="-52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rgbClr val="0070C0"/>
                </a:solidFill>
              </a:rPr>
              <a:t>О ходе реализации Программы по созданию и применению межгосударственных стандартных образцов состава и свойств веществ и материалов на 2021–2025 годы</a:t>
            </a:r>
            <a:endParaRPr lang="ru-RU" sz="1800" b="1" dirty="0">
              <a:solidFill>
                <a:srgbClr val="0070C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52200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FB2B941-5D2D-4458-975A-F1980C98755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271464" y="4008722"/>
            <a:ext cx="3761823" cy="149340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DC8961B-09B5-4438-A269-682E99E90FC9}"/>
              </a:ext>
            </a:extLst>
          </p:cNvPr>
          <p:cNvSpPr txBox="1"/>
          <p:nvPr/>
        </p:nvSpPr>
        <p:spPr>
          <a:xfrm>
            <a:off x="2495600" y="1772816"/>
            <a:ext cx="7560840" cy="75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58F34198-546D-4773-9F74-1C62FEDE6D81}"/>
              </a:ext>
            </a:extLst>
          </p:cNvPr>
          <p:cNvSpPr/>
          <p:nvPr/>
        </p:nvSpPr>
        <p:spPr>
          <a:xfrm>
            <a:off x="5124272" y="4051362"/>
            <a:ext cx="72008" cy="107707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F755770B-0C82-4D28-9497-EB430BA01A2F}"/>
              </a:ext>
            </a:extLst>
          </p:cNvPr>
          <p:cNvSpPr txBox="1">
            <a:spLocks/>
          </p:cNvSpPr>
          <p:nvPr/>
        </p:nvSpPr>
        <p:spPr>
          <a:xfrm>
            <a:off x="6096000" y="3068960"/>
            <a:ext cx="5112568" cy="222797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rgbClr val="004E6B"/>
                </a:solidFill>
                <a:latin typeface="Circe" panose="020F0502020204030204" pitchFamily="34" charset="-52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Кремлёва Ольга Николаевна,</a:t>
            </a:r>
          </a:p>
          <a:p>
            <a:pPr fontAlgn="auto"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Зам. Руководителя РГ СО </a:t>
            </a:r>
            <a:r>
              <a:rPr lang="ru-RU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НТКМетр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И. о. заведующего отделом ГССО,</a:t>
            </a:r>
          </a:p>
          <a:p>
            <a:pPr fontAlgn="auto"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УНИИМ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филиал ФГУП «ВНИИМ </a:t>
            </a:r>
          </a:p>
          <a:p>
            <a:pPr fontAlgn="auto"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им. Д.И. Менделеева»</a:t>
            </a:r>
          </a:p>
          <a:p>
            <a:pPr fontAlgn="auto"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Arial" pitchFamily="34" charset="0"/>
                <a:cs typeface="Arial" panose="020B0604020202020204" pitchFamily="34" charset="0"/>
              </a:rPr>
              <a:t>kremleva77@yandex.ru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ru-RU" sz="1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+7 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(343) </a:t>
            </a: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350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1050</Words>
  <Application>Microsoft Office PowerPoint</Application>
  <PresentationFormat>Произвольный</PresentationFormat>
  <Paragraphs>197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1_Тема Office</vt:lpstr>
      <vt:lpstr>53-е онлайн заседание НТКМетр 21 мая 2021 г. </vt:lpstr>
      <vt:lpstr>О признании в качестве МСО вновь разработанных национальных СО </vt:lpstr>
      <vt:lpstr>О признании  в качестве МСО вновь разработанных  национальных СО </vt:lpstr>
      <vt:lpstr>     О признании национальных СО в качестве МСО </vt:lpstr>
      <vt:lpstr>      Предложения по актуализации Реестра МСО</vt:lpstr>
      <vt:lpstr>Общая информация о Реестре МСО</vt:lpstr>
      <vt:lpstr>За период, прошедший после 58-го заседания МГС, в рамках Программы по созданию и применению межгосударственных стандартных образцов состава и свойств веществ и материалов на 2021–2025 годы, специалистами Российской Федерации  представлены 12 типов национальных СО по позициям Программы, приведенным в таблице: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10-е онлайн заседание РГ СО НТКМетр 29 октября 2020 г. </dc:title>
  <dc:creator>О Анфи</dc:creator>
  <cp:lastModifiedBy>user</cp:lastModifiedBy>
  <cp:revision>41</cp:revision>
  <cp:lastPrinted>2021-05-20T12:33:49Z</cp:lastPrinted>
  <dcterms:created xsi:type="dcterms:W3CDTF">2020-10-27T18:24:40Z</dcterms:created>
  <dcterms:modified xsi:type="dcterms:W3CDTF">2021-05-20T14:58:15Z</dcterms:modified>
</cp:coreProperties>
</file>